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7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9" autoAdjust="0"/>
    <p:restoredTop sz="86391" autoAdjust="0"/>
  </p:normalViewPr>
  <p:slideViewPr>
    <p:cSldViewPr snapToGrid="0">
      <p:cViewPr varScale="1">
        <p:scale>
          <a:sx n="46" d="100"/>
          <a:sy n="46" d="100"/>
        </p:scale>
        <p:origin x="23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34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79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018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10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209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6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45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842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556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14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51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2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83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399 - Ny sento ajanony,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malahelo ô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95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Ny sento ajanòny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malahelo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aza misy intsony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hamoy fo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03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indro ny Mpamonjy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eo anilanao,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tonga mba hamonjy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hitondra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5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Jesosy no nitory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teny soa re,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rera-po sy ory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Antsoiny mba handre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004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Minoa fa ny ota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voavelany,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Sakaizan’ny mpanota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anarany.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479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Miposaka ny taona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Ankasitrahana,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be ny voataona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Am-pitiavana.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844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Hevero, ry mahantra,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anjaranao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Jesosy be fiantra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Mpamonjinao.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977168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31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Inserat LT Std</vt:lpstr>
      <vt:lpstr>1_Thème Office</vt:lpstr>
      <vt:lpstr>399 - Ny sento ajanony,  ry malahelo ô!</vt:lpstr>
      <vt:lpstr>1 Ny sento ajanòny Ry malahelo ô ! Ka aza misy intsony Izay hamoy fo !</vt:lpstr>
      <vt:lpstr>Fa indro ny Mpamonjy Dia eo anilanao, Ka tonga mba hamonjy Sy hitondra anao.</vt:lpstr>
      <vt:lpstr>2 Jesosy no nitory Ny teny soa re, Ny rera-po sy ory Antsoiny mba handre</vt:lpstr>
      <vt:lpstr>Minoa fa ny ota Dia voavelany, Sakaizan’ny mpanota No anarany.</vt:lpstr>
      <vt:lpstr>3 Miposaka ny taona Ankasitrahana, Ka be ny voataona Am-pitiavana.</vt:lpstr>
      <vt:lpstr>Hevero, ry mahantra, Izay anjaranao ! Jesosy be fiantra No Mpamonjinao.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2016-02-12T10:32:40Z</dcterms:modified>
</cp:coreProperties>
</file>