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1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2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6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3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403 - Ry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8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resy lahatra aho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9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ratsy vitako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Mandifotra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1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Milela-paladia,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diso lehibe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27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Esory tsy ho hitanao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mariky ny otako,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Ampiasao ny indrafo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1296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23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403 - Ry Jeso  Tompo tsara ô</vt:lpstr>
      <vt:lpstr>Ry Jeso Tompo  tsara ô ! He, resy lahatra aho izao</vt:lpstr>
      <vt:lpstr>Fa be ny ratsy vitako Mandifotra  ny tenako !</vt:lpstr>
      <vt:lpstr>Milela-paladia, re, Fa efa diso lehibe ;</vt:lpstr>
      <vt:lpstr>Esory tsy ho hitanao Ny mariky ny otako,</vt:lpstr>
      <vt:lpstr>Ampiasao ny indrafo Ka mamelà  ny heloko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2016-02-12T14:52:45Z</dcterms:modified>
</cp:coreProperties>
</file>