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9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1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36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0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9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5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404 - Ny fasika amoron'ny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Jeso Mpamonjy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Variana aho fa very,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0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noho ny ranao madio,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mba ario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fasika amoron’ny 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tambo isaina,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3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kintana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azo isaina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otako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toraka izany,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isany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hita lany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nanary 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mahantra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16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Indrisy, izaho nania,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valim-pitia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38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tsy mety mangina,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maro ny heloka ahina.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Izaho maniry hahazo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lova izay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halazo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55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 ny ho tafafindra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amin’ny Avo indrindra.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7721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53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404 - Ny fasika amoron'ny rano</vt:lpstr>
      <vt:lpstr>1 Ny fasika amoron’ny rano Tsy tambo isaina,  fa maro ;</vt:lpstr>
      <vt:lpstr>Ny kintana  an-danitra koa Tsy azo isaina avokoa.</vt:lpstr>
      <vt:lpstr>2 Ny otako  toraka izany, Ny isany  tsy hita lany ;</vt:lpstr>
      <vt:lpstr>Izaho nanary ny soa, Ka dia mahantra tokoa.</vt:lpstr>
      <vt:lpstr>3 Indrisy, izaho nania, Ka very  ny valim-pitia ;</vt:lpstr>
      <vt:lpstr>Ny foko tsy mety mangina, Fa maro ny heloka ahina.</vt:lpstr>
      <vt:lpstr>4 Izaho maniry hahazo Ny lova izay  tsy halazo ;</vt:lpstr>
      <vt:lpstr>Iriko ny ho tafafindra Ho amin’ny Avo indrindra.</vt:lpstr>
      <vt:lpstr>5 Ry Jeso Mpamonjy Mahery, Variana aho fa very,</vt:lpstr>
      <vt:lpstr>Ka noho ny ranao madio, Ny heloko  re mba ario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2016-02-12T14:52:22Z</dcterms:modified>
</cp:coreProperties>
</file>