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4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4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8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0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2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6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6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1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0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405 - Jesosy Kristy Tompo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46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Jesosy Kristy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mamindra fo, e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raha tsy hatoninao,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Mahantra aho re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3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Mifona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mangataka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Tompo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ranao latsaka,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Vonoy ny heloko.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2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famonjena vitanao,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hain’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hafa atao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teny sy ny herinao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ampy hanavao.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68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Ho heriko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indrafo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fitiavanao,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faly ny fanahiko,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velon-ko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12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Ny hazofijaliana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Anjarako atý,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satro-pifaliana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azoko 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3269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25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405 - Jesosy Kristy Tompo ô</vt:lpstr>
      <vt:lpstr>1 Jesosy Kristy Tompo ô ! Mba mamindra fo, e ! Fa raha tsy hatoninao, Mahantra aho re !</vt:lpstr>
      <vt:lpstr>2 Mifona  sy mangataka Izaho Tompo ô, Noho ny ranao latsaka, Vonoy ny heloko.</vt:lpstr>
      <vt:lpstr>3 Ny famonjena vitanao, Tsy hain’ ny hafa atao ; Ny teny sy ny herinao Dia ampy hanavao.</vt:lpstr>
      <vt:lpstr>4 Ho heriko  ny indrafo Sy ny fitiavanao, Ka faly ny fanahiko, Fa velon-ko Anao.</vt:lpstr>
      <vt:lpstr>5 Ny hazofijaliana Anjarako atý, Fa satro-pifaliana Ho azoko arý.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87</cp:revision>
  <dcterms:created xsi:type="dcterms:W3CDTF">2015-02-15T12:43:03Z</dcterms:created>
  <dcterms:modified xsi:type="dcterms:W3CDTF">2016-02-12T14:51:41Z</dcterms:modified>
</cp:coreProperties>
</file>