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5" r:id="rId5"/>
    <p:sldId id="266" r:id="rId6"/>
    <p:sldId id="263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8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2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3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2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6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7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1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01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9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406 - Menenina aho, Ray masina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61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Manenina aho,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 Masina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simba ny tsirin’ny 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51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nambolenao tanatin’ny 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lanin’ny ota ka maina.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86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Indrisy ny fahadisoako,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maro, tsy tambo isaina,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89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Tompoko, mba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ory,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mitaraina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86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Havaozy indray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fanahiko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Andrao lasa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babon’ny helo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4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fivalozako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raisonao,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Vonjeo ny fo malahelo.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5927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406 - Menenina aho, Ray masina ô</vt:lpstr>
      <vt:lpstr>1 Manenina aho,  Ray Masina ô ! Fa simba ny tsirin’ny aina ;</vt:lpstr>
      <vt:lpstr>Izay nambolenao tanatin’ny fo Dia lanin’ny ota ka maina.</vt:lpstr>
      <vt:lpstr>2 Indrisy ny fahadisoako, re, Fa maro, tsy tambo isaina,</vt:lpstr>
      <vt:lpstr>Kanefa,  ry Tompoko, mba mamonje Ity ory,  izay mitaraina !</vt:lpstr>
      <vt:lpstr>3 Havaozy indray  ny fanahiko izao Andrao lasa  ho babon’ny helo ;</vt:lpstr>
      <vt:lpstr>Ka ny fivalozako  mba raisonao, Vonjeo ny fo malahelo.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88</cp:revision>
  <dcterms:created xsi:type="dcterms:W3CDTF">2015-02-15T12:43:03Z</dcterms:created>
  <dcterms:modified xsi:type="dcterms:W3CDTF">2016-02-12T14:51:16Z</dcterms:modified>
</cp:coreProperties>
</file>