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4" r:id="rId5"/>
    <p:sldId id="272" r:id="rId6"/>
    <p:sldId id="265" r:id="rId7"/>
    <p:sldId id="271" r:id="rId8"/>
    <p:sldId id="266" r:id="rId9"/>
    <p:sldId id="270" r:id="rId10"/>
    <p:sldId id="263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19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4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1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4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5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407 - O,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6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 </a:t>
            </a:r>
            <a:r>
              <a:rPr lang="en-GB" dirty="0" err="1" smtClean="0">
                <a:solidFill>
                  <a:schemeClr val="tx1"/>
                </a:solidFill>
              </a:rPr>
              <a:t>Enga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isan</a:t>
            </a:r>
            <a:r>
              <a:rPr lang="en-GB" dirty="0" smtClean="0">
                <a:solidFill>
                  <a:schemeClr val="tx1"/>
                </a:solidFill>
              </a:rPr>
              <a:t>’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</a:t>
            </a:r>
            <a:r>
              <a:rPr lang="en-GB" dirty="0" err="1" smtClean="0">
                <a:solidFill>
                  <a:schemeClr val="tx1"/>
                </a:solidFill>
              </a:rPr>
              <a:t>Mpiantra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Miantrà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nohon</a:t>
            </a:r>
            <a:r>
              <a:rPr lang="en-GB" dirty="0" smtClean="0">
                <a:solidFill>
                  <a:schemeClr val="tx1"/>
                </a:solidFill>
              </a:rPr>
              <a:t>’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nanavotra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re,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tra-bonjy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! Amen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O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malala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Tonga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nania</a:t>
            </a:r>
            <a:r>
              <a:rPr lang="en-GB" dirty="0" smtClean="0">
                <a:solidFill>
                  <a:schemeClr val="tx1"/>
                </a:solidFill>
              </a:rPr>
              <a:t>, fa </a:t>
            </a:r>
            <a:r>
              <a:rPr lang="en-GB" dirty="0" err="1" smtClean="0">
                <a:solidFill>
                  <a:schemeClr val="tx1"/>
                </a:solidFill>
              </a:rPr>
              <a:t>adala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mifona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Mamelà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fahotako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anatrehanao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fahadalako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Aza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tsarovanao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He, </a:t>
            </a:r>
            <a:r>
              <a:rPr lang="en-GB" dirty="0" err="1" smtClean="0">
                <a:solidFill>
                  <a:schemeClr val="tx1"/>
                </a:solidFill>
              </a:rPr>
              <a:t>izaho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nanantena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nandà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famonjena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lazain</a:t>
            </a:r>
            <a:r>
              <a:rPr lang="en-GB" dirty="0" smtClean="0">
                <a:solidFill>
                  <a:schemeClr val="tx1"/>
                </a:solidFill>
              </a:rPr>
              <a:t>’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Kanjo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tontolo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manan</a:t>
            </a:r>
            <a:r>
              <a:rPr lang="en-GB" dirty="0" smtClean="0">
                <a:solidFill>
                  <a:schemeClr val="tx1"/>
                </a:solidFill>
              </a:rPr>
              <a:t>-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java-</a:t>
            </a:r>
            <a:r>
              <a:rPr lang="en-GB" dirty="0" err="1" smtClean="0">
                <a:solidFill>
                  <a:schemeClr val="tx1"/>
                </a:solidFill>
              </a:rPr>
              <a:t>tsoa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Hampiadana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407 - O, ry Raiko,  Izay malala</vt:lpstr>
      <vt:lpstr>1 O ry Raiko  izay malala, Tonga aho zanakao,</vt:lpstr>
      <vt:lpstr>Izay nania, fa adala, Ka mifona Aminao ;</vt:lpstr>
      <vt:lpstr>Mamelà ny fahotako Teo anatrehanao ;</vt:lpstr>
      <vt:lpstr>Ary ny fahadalako Aza mba tsarovanao !</vt:lpstr>
      <vt:lpstr>2 He, izaho nanantena Izao fiainana izao,</vt:lpstr>
      <vt:lpstr>Ka nandà  ny famonjena, Izay lazain’ ny teninao ;</vt:lpstr>
      <vt:lpstr>Kanjo hitako tokoa, Fa izao tontolo izao</vt:lpstr>
      <vt:lpstr>Tsy mba manan- java-tsoa Hampiadana ny fo.</vt:lpstr>
      <vt:lpstr>3 Enga aho,  izay mahantra, Mba ho isan’ ny Anao ;</vt:lpstr>
      <vt:lpstr>Hianao ry Ray Mpiantra, Miantrà ny zanakao,</vt:lpstr>
      <vt:lpstr>Ary nohon’ ny Mpamonjy, Izay nanavotra  ahy re,</vt:lpstr>
      <vt:lpstr>Raiso aho  ho tra-bonjy, Ho Anao, ry Ray ! Amen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94</cp:revision>
  <dcterms:created xsi:type="dcterms:W3CDTF">2015-02-15T12:43:03Z</dcterms:created>
  <dcterms:modified xsi:type="dcterms:W3CDTF">2023-10-23T17:48:43Z</dcterms:modified>
</cp:coreProperties>
</file>