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63" r:id="rId5"/>
    <p:sldId id="274" r:id="rId6"/>
    <p:sldId id="264" r:id="rId7"/>
    <p:sldId id="273" r:id="rId8"/>
    <p:sldId id="265" r:id="rId9"/>
    <p:sldId id="272" r:id="rId10"/>
    <p:sldId id="266" r:id="rId11"/>
    <p:sldId id="271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15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1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7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3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76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8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2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2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408 - Jehovah,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Ray </a:t>
            </a:r>
            <a:r>
              <a:rPr lang="en-GB" dirty="0" err="1" smtClean="0">
                <a:solidFill>
                  <a:schemeClr val="tx1"/>
                </a:solidFill>
              </a:rPr>
              <a:t>mahari-po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5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Fa Jeso no Anarana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entiko mangataka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hamelanao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heloka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mamindrà fo amiko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7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6 Tsinjovy re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zanakao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Miverina Aminao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mitaraina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Aminao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mamindrà fo amiko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7 O ! mba jereo ka iantrao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miandrandra 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0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heloko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vonoinao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mampisaraka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1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Jehovah,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Ray </a:t>
            </a:r>
            <a:r>
              <a:rPr lang="en-GB" dirty="0" err="1" smtClean="0">
                <a:solidFill>
                  <a:schemeClr val="tx1"/>
                </a:solidFill>
              </a:rPr>
              <a:t>mahari-po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mamindra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0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O, mihainoa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hatako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mamindrà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fo amiko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Izaho izay mangataka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azo hamarinina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1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Indrisy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be ny tsiniko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mamindrà fo amiko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Tsy tamboko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isaina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fahotako marobe,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0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be tokoa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tahotro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mamindrà fo amiko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1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He ! misy hanatonako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Anao, Mpandray mpibebaka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7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Izaho diso fatratra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mamindrà fo amiko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1442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54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Inserat LT Std</vt:lpstr>
      <vt:lpstr>1_Thème Office</vt:lpstr>
      <vt:lpstr>408 - Jehovah,  Ray mahari-po</vt:lpstr>
      <vt:lpstr>1 Jehovah,  Ray mahari-po, Izay tia sy mamindra fo</vt:lpstr>
      <vt:lpstr>O, mihainoa  ny hatako : Mba mamindrà  fo amiko !</vt:lpstr>
      <vt:lpstr>2 Izaho izay mangataka Tsy azo hamarinina ;</vt:lpstr>
      <vt:lpstr>Indrisy !  be ny tsiniko ; Mba mamindrà fo amiko !</vt:lpstr>
      <vt:lpstr>3 Tsy tamboko  isaina re Ny fahotako marobe,</vt:lpstr>
      <vt:lpstr>Ka be tokoa  ny tahotro ; Mba mamindrà fo amiko !</vt:lpstr>
      <vt:lpstr>4 He ! misy hanatonako Anao, Mpandray mpibebaka :</vt:lpstr>
      <vt:lpstr>Izaho diso fatratra ; Mba mamindrà fo amiko !</vt:lpstr>
      <vt:lpstr>5 Fa Jeso no Anarana Izay entiko mangataka</vt:lpstr>
      <vt:lpstr>Ny hamelanao  heloka : Mba mamindrà fo amiko !</vt:lpstr>
      <vt:lpstr>6 Tsinjovy re  ny zanakao Miverina Aminao izao</vt:lpstr>
      <vt:lpstr>Fa mitaraina  Aminao : Mba mamindrà fo amiko !</vt:lpstr>
      <vt:lpstr>7 O ! mba jereo ka iantrao Izaho miandrandra Anao ;</vt:lpstr>
      <vt:lpstr>Ny heloko vonoinao, Fa mampisaraka Aminao.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91</cp:revision>
  <dcterms:created xsi:type="dcterms:W3CDTF">2015-02-15T12:43:03Z</dcterms:created>
  <dcterms:modified xsi:type="dcterms:W3CDTF">2023-08-06T09:19:50Z</dcterms:modified>
</cp:coreProperties>
</file>