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5" r:id="rId5"/>
    <p:sldId id="263" r:id="rId6"/>
    <p:sldId id="266" r:id="rId7"/>
    <p:sldId id="268" r:id="rId8"/>
    <p:sldId id="264" r:id="rId9"/>
    <p:sldId id="269" r:id="rId10"/>
    <p:sldId id="270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1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5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7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9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9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8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6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8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26/03/2023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409 - Ry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mpiodina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miverena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irinay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re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Ray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Mampionona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olonao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0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« Ry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mpiodina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miverena</a:t>
            </a:r>
            <a:r>
              <a:rPr lang="en-GB" dirty="0" smtClean="0">
                <a:solidFill>
                  <a:schemeClr val="tx1"/>
                </a:solidFill>
              </a:rPr>
              <a:t> ! »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Antsoin’ny</a:t>
            </a:r>
            <a:r>
              <a:rPr lang="en-GB" dirty="0" smtClean="0">
                <a:solidFill>
                  <a:schemeClr val="tx1"/>
                </a:solidFill>
              </a:rPr>
              <a:t> Ray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Isika hamaly am-po tsy terena :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9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« Indreto izahay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Miaiky fa ratsy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Maratran’ny rafy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Sitrano izahay,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simba ny toetranay. »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5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« Indrisy, nanota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mendrika ho faty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very izahay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5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Ny razanay dia nanompo ny maty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narahinay.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4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Ray ô, jereo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dia vonjeo,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zanakao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Izahay mitanondrika izao »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« Sitraniko ny fihemoranareo,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zanako ô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9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ampanjomboniko aminareo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tavako koa. »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8700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54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409 - Ry zaza mpiodina, mba miverena</vt:lpstr>
      <vt:lpstr>1 « Ry zaza mpiodina, mba miverena ! » Antsoin’ny Ray ;</vt:lpstr>
      <vt:lpstr>Isika hamaly am-po tsy terena :</vt:lpstr>
      <vt:lpstr>« Indreto izahay Miaiky fa ratsy Maratran’ny rafy ; Sitrano izahay, Fa simba ny toetranay. »</vt:lpstr>
      <vt:lpstr>2 « Indrisy, nanota ka mendrika ho faty Sy very izahay !</vt:lpstr>
      <vt:lpstr>Ny razanay dia nanompo ny maty Ka narahinay.</vt:lpstr>
      <vt:lpstr>Ry Ray ô, jereo Ka dia vonjeo, Mba ho zanakao Izahay mitanondrika izao »</vt:lpstr>
      <vt:lpstr>3 « Sitraniko ny fihemoranareo, Ry zanako ô !</vt:lpstr>
      <vt:lpstr>Tsy ampanjomboniko aminareo Ny tavako koa. »</vt:lpstr>
      <vt:lpstr>Izany irinay Ho re ao am-ponay, Fa Ray Hianao Mampionona ny olonao.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92</cp:revision>
  <dcterms:created xsi:type="dcterms:W3CDTF">2015-02-15T12:43:03Z</dcterms:created>
  <dcterms:modified xsi:type="dcterms:W3CDTF">2023-03-26T07:23:53Z</dcterms:modified>
</cp:coreProperties>
</file>