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894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4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8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3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2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19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5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410 - Ry Jeso ô!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2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 ô ! jereo,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‘Ndrao maty,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vonjeo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Kristy, Vonivatonay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0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ory ny fonay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fiantra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miantrà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28538" y="2766219"/>
            <a:ext cx="10001077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Mpanavotra ô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Jereo Andrao very,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vonjeo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Kristy,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Orimbatonay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Avoty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80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Maloto ny fonay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Vonoy ny otanay.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Mpanjaka ô ! jereo,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Andrao lavo,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vonjeo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Kristy, Harambatonay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Malemy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kivy ny fonay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mahery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Tantano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2946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410 - Ry Jeso ô! Jereo</vt:lpstr>
      <vt:lpstr>1 Ry Jeso ô ! jereo, ‘Ndrao maty,  ka vonjeo ; Ry Kristy, Vonivatonay ! Mba raiso izahay,</vt:lpstr>
      <vt:lpstr>Mahantra izahay, Ka ory ny fonay ; Ry Tompo  be fiantra ô ! Mba miantrà anay.</vt:lpstr>
      <vt:lpstr>2 Mpanavotra ô !  Jereo Andrao very,  ka vonjeo ; Ry Kristy,  Orimbatonay ! Avoty izahay,</vt:lpstr>
      <vt:lpstr>Mpanota izahay, Maloto ny fonay ; Ry Zanak’ Andriamanitra ô ! Vonoy ny otanay.</vt:lpstr>
      <vt:lpstr>3 Mpanjaka ô ! jereo, Andrao lavo, ka vonjeo ; Ry Kristy, Harambatonay ! Arovy izahay,</vt:lpstr>
      <vt:lpstr>Malemy izahay, Ka kivy ny fonay ; Ry Tomponay  mahery ô ! Tantano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93</cp:revision>
  <dcterms:created xsi:type="dcterms:W3CDTF">2015-02-15T12:43:03Z</dcterms:created>
  <dcterms:modified xsi:type="dcterms:W3CDTF">2016-02-12T14:44:54Z</dcterms:modified>
</cp:coreProperties>
</file>