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7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6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8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34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64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3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0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23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9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1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61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1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09/04/2023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411 - </a:t>
            </a:r>
            <a:r>
              <a:rPr lang="en-GB" dirty="0" err="1">
                <a:solidFill>
                  <a:schemeClr val="tx1"/>
                </a:solidFill>
              </a:rPr>
              <a:t>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Zanahary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Tomponay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4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Ry </a:t>
            </a:r>
            <a:r>
              <a:rPr lang="en-GB" dirty="0" err="1" smtClean="0">
                <a:solidFill>
                  <a:schemeClr val="tx1"/>
                </a:solidFill>
              </a:rPr>
              <a:t>Zanahary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Tomponay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Mpanao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rehetra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2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Tsinjovy re ny olonao,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miantrà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lovanao.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5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Ry Tokinay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Tanjakay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mitalaho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izahay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8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Tsarovy re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zanakao,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mamelà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helokay.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75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Ry Tomponay, Mpamonjy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soa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Tariho izahay 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5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Hanompo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hanoa 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voninahitrao tokoa.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0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Rehefa hody izahay,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raiso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fanahinay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7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Handray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hasambarana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Atolotrao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Mpanavotray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260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411 - Ry Zanahary Tomponay</vt:lpstr>
      <vt:lpstr>1 Ry Zanahary Tomponay, Mpanao  izao rehetra izao !</vt:lpstr>
      <vt:lpstr>Tsinjovy re ny olonao, Ka miantrà  ny lovanao.</vt:lpstr>
      <vt:lpstr>2 Ry Tokinay  sy Tanjakay ! Mba mitalaho  izahay ;</vt:lpstr>
      <vt:lpstr>Tsarovy re  ny zanakao, Ka mamelà  ny helokay.</vt:lpstr>
      <vt:lpstr>3 Ry Tomponay, Mpamonjy soa ! Tariho izahay izao</vt:lpstr>
      <vt:lpstr>Hanompo  sy hanoa Anao, Ho voninahitrao tokoa.</vt:lpstr>
      <vt:lpstr>4 Rehefa hody izahay, Mba raiso  ny fanahinay</vt:lpstr>
      <vt:lpstr>Handray ny hasambarana Atolotrao, Mpanavotray.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95</cp:revision>
  <dcterms:created xsi:type="dcterms:W3CDTF">2015-02-15T12:43:03Z</dcterms:created>
  <dcterms:modified xsi:type="dcterms:W3CDTF">2023-04-09T08:44:10Z</dcterms:modified>
</cp:coreProperties>
</file>