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5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3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6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2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7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412 - Jehovah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1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Andriamanitray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mijere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Kristy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mamonje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Jereo ny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Misolo vava anay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Malalanao,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Mifona ho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Henoy izao, ry 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ankehitrio,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ny vavakay,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ka mba valio.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Andriamanitray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mijere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Kristy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Tomponay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mamonje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1 Jehovah Tompo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Mifona Aminao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be ny helokay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7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ankehitrio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vavakay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valio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9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Andriamanitray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mijere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Kristy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mamonje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3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 err="1" smtClean="0">
                <a:solidFill>
                  <a:schemeClr val="tx1"/>
                </a:solidFill>
              </a:rPr>
              <a:t>Vonjeo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vonjeo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Vonjeo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Mifona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Isao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ankehitrio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vavakay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valio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2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Andriamanitray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mijere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Kristy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mamonje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Mpanota izahay,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mamelà anay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Maloto ny fonay,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Sasao ho voadio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9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Henoy izao, ry Ray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ankehitrio,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ny vavakay,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ka mba valio.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135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63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412 - Jehovah Tompo ô!</vt:lpstr>
      <vt:lpstr>1 Jehovah Tompo ô ! Indreto izahay Mifona Aminao ; Fa be ny helokay ;</vt:lpstr>
      <vt:lpstr>Henoy izao, ry Ray ! Henoy ankehitrio, Henoy ny vavakay, Henoy ka mba valio.</vt:lpstr>
      <vt:lpstr>Ry Andriamanitray ! mijere ! Jeso Kristy  Tomponay ! mamonje !</vt:lpstr>
      <vt:lpstr>2 Vonjeo, vonjeo, ry Ray ! Vonjeo ny olonao ; Mifona izahay, Isao ho zanakao ;</vt:lpstr>
      <vt:lpstr>Henoy izao, ry Ray ! Henoy ankehitrio, Henoy ny vavakay, Henoy ka mba valio.</vt:lpstr>
      <vt:lpstr>Ry Andriamanitray ! mijere ! Jeso Kristy  Tomponay ! mamonje !</vt:lpstr>
      <vt:lpstr>3 Mpanota izahay, Mba mamelà anay ; Maloto ny fonay, Sasao ho voadio ;</vt:lpstr>
      <vt:lpstr>Henoy izao, ry Ray ! Henoy ankehitrio, Henoy ny vavakay, Henoy ka mba valio.</vt:lpstr>
      <vt:lpstr>Ry Andriamanitray ! mijere ! Jeso Kristy  Tomponay ! mamonje !</vt:lpstr>
      <vt:lpstr>4 Jereo ny Zanakao Misolo vava anay ; Ilay Malalanao, Mifona ho anay ;</vt:lpstr>
      <vt:lpstr>Henoy izao, ry Ray ! Henoy ankehitrio, Henoy ny vavakay, Henoy ka mba valio.</vt:lpstr>
      <vt:lpstr>Ry Andriamanitray ! mijere ! Jeso Kristy  Tomponay ! mamonje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96</cp:revision>
  <dcterms:created xsi:type="dcterms:W3CDTF">2015-02-15T12:43:03Z</dcterms:created>
  <dcterms:modified xsi:type="dcterms:W3CDTF">2023-04-02T05:39:40Z</dcterms:modified>
</cp:coreProperties>
</file>