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66" y="216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9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8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7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63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8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39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3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3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0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4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6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413 - Ry Mpamonjy, Tompo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6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Mpamonjy, Tompo soa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izahay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hanaiky sy hanoa,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hiverina Aminao,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4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ranon’aina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Mahavelona ny fo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antenaina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hanala ny manjo.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62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Indreto izahay mpanota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diso taminao,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manavota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fanahinay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0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mahavonjy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miankina Aminao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raiso,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fifonanay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88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Ry Jesosy be fitia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tantano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 lavo sy hania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tsy hazoninao.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52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mety very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am-pelatananao,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Aminao no misy hery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Mahatanjaka ny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77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45905" y="2766219"/>
            <a:ext cx="9435811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Tompo ô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tanteraho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mahasoa,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otanay afaho,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manimba anay tokoa,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8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Mampianara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 haniry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sitrakao,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Hahazoanay ny hery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am-pelatananao.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2587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413 - Ry Mpamonjy, Tompo soa</vt:lpstr>
      <vt:lpstr>1 Ry Mpamonjy, Tompo soa ! Avy izahay izao, Mba hanaiky sy hanoa, Ka hiverina Aminao,</vt:lpstr>
      <vt:lpstr>Hianao no ranon’aina Mahavelona ny fo ; Hianao no antenaina Mba hanala ny manjo.</vt:lpstr>
      <vt:lpstr>2 Indreto izahay mpanota Efa diso taminao, Mamonje  sy manavota Ny fanahinay izao,</vt:lpstr>
      <vt:lpstr>Hianao no mahavonjy Izay miankina Aminao ; Koa raiso,  ry Mpamonjy ! Ny fifonanay izao.</vt:lpstr>
      <vt:lpstr>3 Ry Jesosy be fitia ! Mba tantano izahay, Fa ho lavo sy hania Raha tsy hazoninao.</vt:lpstr>
      <vt:lpstr>Tsy mba  misy mety very Eo am-pelatananao, Fa Aminao no misy hery Mahatanjaka ny fo.</vt:lpstr>
      <vt:lpstr>4 Tompo ô !  mba tanteraho Izay rehetra mahasoa, Ka ny otanay afaho, Fa manimba anay tokoa,</vt:lpstr>
      <vt:lpstr>Mampianara  anay haniry Mba hanao  ny sitrakao, Hahazoanay ny hery Eo am-pelatananao.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96</cp:revision>
  <dcterms:created xsi:type="dcterms:W3CDTF">2015-02-15T12:43:03Z</dcterms:created>
  <dcterms:modified xsi:type="dcterms:W3CDTF">2016-02-12T14:41:05Z</dcterms:modified>
</cp:coreProperties>
</file>