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3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3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42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7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2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8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03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1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6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414 - Jeso,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Vatolampinay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Vatolampinay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arovy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fonay mba sasao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9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Manafaha anay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hisy izay hanjo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Olon-tsy mahitsy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Tsy ny asa izay atao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Mahatò ny didinao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ny hazotoam-po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6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mahazo manadio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ny ranomasonay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mahafa-trosa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Tsinontsinona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be ny helokay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Mpiaro lehibe,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5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! mamonje,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miankina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Tomoera aminay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ho faty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raha hiakatra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07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hiseho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Jeso, Vatolampinay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arovy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7215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414 - Jeso, Vatolampinay</vt:lpstr>
      <vt:lpstr>1 Jeso,  Vatolampinay ! O ! arovy izahay, Ka ny fonay mba sasao</vt:lpstr>
      <vt:lpstr>Manafaha anay izao, Mba tsy hisy izay hanjo Olon-tsy mahitsy fo.</vt:lpstr>
      <vt:lpstr>2 Tsy ny asa izay atao Mahatò ny didinao ; Tsy ny hazotoam-po</vt:lpstr>
      <vt:lpstr>No mahazo manadio ; Tsy ny ranomasonay No mahafa-trosa anay.</vt:lpstr>
      <vt:lpstr>3 Tsinontsinona izahay, Sady be ny helokay ; Ry Mpiaro lehibe,</vt:lpstr>
      <vt:lpstr>Jeso Tompo ! mamonje, Fa miankina Aminao Izahay mpanomponao.</vt:lpstr>
      <vt:lpstr>4 Tomoera aminay Raha ho faty izahay, Ary raha hiakatra ao</vt:lpstr>
      <vt:lpstr>Mba hiseho Aminao, Jeso, Vatolampinay ! O ! arovy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97</cp:revision>
  <dcterms:created xsi:type="dcterms:W3CDTF">2015-02-15T12:43:03Z</dcterms:created>
  <dcterms:modified xsi:type="dcterms:W3CDTF">2016-02-12T14:38:29Z</dcterms:modified>
</cp:coreProperties>
</file>