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7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77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29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14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305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6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75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599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896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7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822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9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92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415 - Mifona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Aminao izahay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28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Mifona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Aminao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Andriamanitra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mamelà ny helokay,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Fa diso izahay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22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Mivavaka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Aminao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 Tompo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Avoty ny ranao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Fa very izahay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11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Mangataka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Aminao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Fanahy Masina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Velomy ny fanahinay,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Fa maty izahay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9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Jehovah ô 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iray,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Kanefa Telo 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atokàny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Ho olonao tokoa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81133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13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 Inserat LT Std</vt:lpstr>
      <vt:lpstr>1_Thème Office</vt:lpstr>
      <vt:lpstr>415 - Mifona  Aminao izahay</vt:lpstr>
      <vt:lpstr>1 Mifona  Aminao izahay, Andriamanitra ô ! Mba mamelà ny helokay, :,: Fa diso izahay :,:</vt:lpstr>
      <vt:lpstr>2 Mivavaka  Aminao izahay, Ry Jeso Tompo ô ! Avoty ny ranao izahay, :,: Fa very izahay :,:</vt:lpstr>
      <vt:lpstr>3 Mangataka  Aminao izahay, Fanahy Masina ô ! Velomy ny fanahinay, :,: Fa maty izahay :,:</vt:lpstr>
      <vt:lpstr>4 Jehovah ô !  Izay iray, Kanefa Telo koa, Mba atokàny izahay, :,: Ho olonao tokoa 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98</cp:revision>
  <dcterms:created xsi:type="dcterms:W3CDTF">2015-02-15T12:43:03Z</dcterms:created>
  <dcterms:modified xsi:type="dcterms:W3CDTF">2016-02-12T14:15:13Z</dcterms:modified>
</cp:coreProperties>
</file>