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7"/>
  </p:handoutMasterIdLst>
  <p:sldIdLst>
    <p:sldId id="1186" r:id="rId2"/>
    <p:sldId id="1187" r:id="rId3"/>
    <p:sldId id="1188" r:id="rId4"/>
    <p:sldId id="1189" r:id="rId5"/>
    <p:sldId id="119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48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6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5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5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5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2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416 - Mamindrà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Mamindrà fo amiko,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Tompoko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miantra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Mamelà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 no mamindra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 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Mpanavotra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ny Zanany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16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 Kristy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Mamonjy ny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miankina Aminy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mandoka tena.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Aza mahafoy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Tompoko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 fo amiko,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Mamelà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217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21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416 - Mamindrà  fo amiko (Maintimolaly)</vt:lpstr>
      <vt:lpstr>1 Mamindrà fo amiko, Ry Jehovah  Tompoko ! Fa miantra Hianao, Mamelà ny heloko.</vt:lpstr>
      <vt:lpstr>2 Iza no mamindra fo Toa an’ Andriamanitra ? Iza no Mpanavotra Afa-tsy ny Zanany ?</vt:lpstr>
      <vt:lpstr>3 Jeso Kristy  no mahay Mamonjy ny mpanota Izay miankina Aminy Ka tsy mandoka tena.</vt:lpstr>
      <vt:lpstr>4 Aza mahafoy ahy, Ry Jehovah  Tompoko ! Mamindrà fo amiko, Mamelà ny heloko.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ACER 2020</cp:lastModifiedBy>
  <cp:revision>775</cp:revision>
  <dcterms:created xsi:type="dcterms:W3CDTF">2015-02-07T16:03:28Z</dcterms:created>
  <dcterms:modified xsi:type="dcterms:W3CDTF">2016-02-12T14:37:53Z</dcterms:modified>
</cp:coreProperties>
</file>