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3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3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3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6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3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0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8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1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7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5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4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4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418 - Amorony fo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madio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82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Amorony fo madio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Aho, ry Jehovah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havaozinao anio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fanahiko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3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ratsy vitako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heloko sasao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Mamindrà fo amiko,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Jehovah Tompo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8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Amorony fo madio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Aho, ry Jehovah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diovy ankehitrio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fiainako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28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Simba ny fanahiko,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amboary ho vaovao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esorina amiko,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 Masinao.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98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Amorony fo madio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Aho, ry Jehovah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foko ahitsio,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Hamasino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64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Taminao dia taminao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nanotàko, Ray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heloko avelao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fanahiko ovay.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5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Amorony fo madio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Aho, ry Jehovah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fo omeko anio,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ho fanananao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08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mangorakoraka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ratsy izay natao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miaiky heloka,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raiso,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202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418 - Amorony fo madio</vt:lpstr>
      <vt:lpstr>1 Amorony fo madio Aho, ry Jehovah ô ! Ka havaozinao anio Ny fanahiko izao.</vt:lpstr>
      <vt:lpstr>Be ny ratsy vitako Ka ny heloko sasao ; Mamindrà fo amiko, Ry Jehovah Tompo ô !</vt:lpstr>
      <vt:lpstr>2 Amorony fo madio Aho, ry Jehovah ô ! Ka diovy ankehitrio Ny fiainako izao.</vt:lpstr>
      <vt:lpstr>Simba ny fanahiko, Ka amboary ho vaovao ; Aza esorina amiko, Ny Fanahy Masinao.</vt:lpstr>
      <vt:lpstr>3 Amorony fo madio Aho, ry Jehovah ô ! Ka ny foko ahitsio, Hamasino ho Anao.</vt:lpstr>
      <vt:lpstr>Taminao dia taminao No mba nanotàko, Ray ; Ka ny heloko avelao Ny fanahiko ovay.</vt:lpstr>
      <vt:lpstr>4 Amorony fo madio Aho, ry Jehovah ô ! Ka ny fo omeko anio, Raiso ho fanananao ;</vt:lpstr>
      <vt:lpstr>Fo mangorakoraka Noho ny ratsy izay natao ; Fo miaiky heloka, Ka mba raiso,  Tompo ô.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100</cp:revision>
  <dcterms:created xsi:type="dcterms:W3CDTF">2015-02-15T12:43:03Z</dcterms:created>
  <dcterms:modified xsi:type="dcterms:W3CDTF">2016-02-12T14:35:54Z</dcterms:modified>
</cp:coreProperties>
</file>