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6" r:id="rId4"/>
    <p:sldId id="267" r:id="rId5"/>
    <p:sldId id="263" r:id="rId6"/>
    <p:sldId id="268" r:id="rId7"/>
    <p:sldId id="269" r:id="rId8"/>
    <p:sldId id="264" r:id="rId9"/>
    <p:sldId id="270" r:id="rId10"/>
    <p:sldId id="271" r:id="rId11"/>
    <p:sldId id="265" r:id="rId12"/>
    <p:sldId id="272" r:id="rId13"/>
    <p:sldId id="273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81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96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018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16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87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55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1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433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918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15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826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52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31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419 - Ry Raiko ô!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Raiko ô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069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Andraisako fiadanam-po,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mamelà, mamelà,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Raiko ô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715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Ry Raiko ô 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Raiko ô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olom-baovao itý zanakao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tonga eo akaikinao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479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ho sasan’i Jeso Tompo tia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tapitra ny antranao,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manana amby ampy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6529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manantena aho izao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mamelà, mamelà,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Raiko ô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62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Ry Raiko ô 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Raiko ô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Efa nanota teo imasonao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Ity Zanaka mahantranao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48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Ninia niala teo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an-tranonao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Mangovitra ny feoko,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Torovana ny foko,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67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Kanefa tazako Hianao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mamelà, mamelà,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Raiko ô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265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Ry Raiko ô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Raiko ô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tanterahiko ny anjarako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Mandao ny lalako taloha;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23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nanalavitra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ahy taminao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Tratrariko ny eo aloha,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Ilaozako ny lasa,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242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Inoako ny famindramponao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mamelà, mamelà,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Raiko ô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707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Ry Raiko ô 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Raiko ô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Atsory amiko ny tananao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Hamelona ny heriko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131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reraka aho,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tantanonao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fitiavanao, Ray ô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Fanilo sady toky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93876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54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419 - Ry Raiko ô!  Ry Raiko ô!</vt:lpstr>
      <vt:lpstr>1 Ry Raiko ô !  Ry Raiko ô ! Efa nanota teo imasonao Ity Zanaka mahantranao ;</vt:lpstr>
      <vt:lpstr>Ninia niala teo  an-tranonao Mangovitra ny feoko, Torovana ny foko,</vt:lpstr>
      <vt:lpstr>Kanefa tazako Hianao Ka mamelà, mamelà, Raiko ô !</vt:lpstr>
      <vt:lpstr>2 Ry Raiko ô ! Ry Raiko ô ! Ho tanterahiko ny anjarako ; Mandao ny lalako taloha;</vt:lpstr>
      <vt:lpstr>Izay nanalavitra  ahy taminao Tratrariko ny eo aloha, Ilaozako ny lasa,</vt:lpstr>
      <vt:lpstr>Inoako ny famindramponao Ka mamelà, mamelà, Raiko ô !</vt:lpstr>
      <vt:lpstr>3 Ry Raiko ô !  Ry Raiko ô ! Atsory amiko ny tananao Hamelona ny heriko</vt:lpstr>
      <vt:lpstr>Fa reraka aho,  ka tantanonao Ny fitiavanao, Ray ô ! Fanilo sady toky</vt:lpstr>
      <vt:lpstr>Andraisako fiadanam-po, Ka mamelà, mamelà, Raiko ô !</vt:lpstr>
      <vt:lpstr>4 Ry Raiko ô !  Ry Raiko ô ! Ho olom-baovao itý zanakao Raha tonga eo akaikinao</vt:lpstr>
      <vt:lpstr>Fa ho sasan’i Jeso Tompo tia Tsy tapitra ny antranao, Fa manana amby ampy</vt:lpstr>
      <vt:lpstr>Dia manantena aho izao Ka mamelà, mamelà, Raiko ô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101</cp:revision>
  <dcterms:created xsi:type="dcterms:W3CDTF">2015-02-15T12:43:03Z</dcterms:created>
  <dcterms:modified xsi:type="dcterms:W3CDTF">2016-02-12T14:35:20Z</dcterms:modified>
</cp:coreProperties>
</file>