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5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2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45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5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7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4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3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9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7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26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3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5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420 - Ry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feno</a:t>
            </a:r>
            <a:r>
              <a:rPr lang="en-GB" dirty="0" smtClean="0">
                <a:solidFill>
                  <a:schemeClr val="tx1"/>
                </a:solidFill>
              </a:rPr>
              <a:t> antra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5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Ry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feno</a:t>
            </a:r>
            <a:r>
              <a:rPr lang="en-GB" dirty="0" smtClean="0">
                <a:solidFill>
                  <a:schemeClr val="tx1"/>
                </a:solidFill>
              </a:rPr>
              <a:t> antra,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Inty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fa </a:t>
            </a:r>
            <a:r>
              <a:rPr lang="en-GB" dirty="0" err="1" smtClean="0">
                <a:solidFill>
                  <a:schemeClr val="tx1"/>
                </a:solidFill>
              </a:rPr>
              <a:t>ory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Mijaly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mahantra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mahatraka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akory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4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Jesosy no nilonjy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ota vitanao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rany mahavonjy,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Nomeny ho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4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Nandao ny tavanao,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Nikaro-java-tsoa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Korana sy lalao,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Sambo-drivotra avokoa.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1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Jesosy no nilonjy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ota vitanao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rany mahavonjy,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Nomeny ho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6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Izaho fahavalo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tsy narianao,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loza natakalo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Hasambaram-baovao.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46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Jesosy no nilonjy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ota vitanao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rany mahavonjy,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Nomeny ho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5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Hanompo no iriko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zanaka nania,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hany itokiako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ho Tompoko doria.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4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Jesosy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nilonjy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vitanao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mahavonjy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Nomeny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6608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36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420 - Ry Raiko feno antra</vt:lpstr>
      <vt:lpstr>1 Ry Raiko feno antra, Inty aho fa ory ; Mijaly sy mahantra, Ka tsy mahatraka akory,</vt:lpstr>
      <vt:lpstr>Jesosy no nilonjy Ny ota vitanao ; Ny rany mahavonjy, Nomeny ho anao.</vt:lpstr>
      <vt:lpstr>2 Nandao ny tavanao, Nikaro-java-tsoa ; Korana sy lalao, Sambo-drivotra avokoa.</vt:lpstr>
      <vt:lpstr>Jesosy no nilonjy Ny ota vitanao ; Ny rany mahavonjy, Nomeny ho anao.</vt:lpstr>
      <vt:lpstr>3 Izaho fahavalo Fa tsy narianao, Ny loza natakalo Hasambaram-baovao.</vt:lpstr>
      <vt:lpstr>Jesosy no nilonjy Ny ota vitanao ; Ny rany mahavonjy, Nomeny ho anao.</vt:lpstr>
      <vt:lpstr>4 Hanompo no iriko Fa zanaka nania, Ry hany itokiako Mba ho Tompoko doria.</vt:lpstr>
      <vt:lpstr>Jesosy no nilonjy Ny ota vitanao ; Ny rany mahavonjy, Nomeny ho 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2023-08-16T15:10:18Z</dcterms:modified>
</cp:coreProperties>
</file>