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7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3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4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4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7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6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422 - 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Andriananaharinay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9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Ry Andriananaharinay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ran'ny Zanakao,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asan'ny Fanahy 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06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zava-mahamendrika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hahita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4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Andriananaharinay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hamasinanao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tena lehibe tokoa,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te-hahita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maintsy tsara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4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mason‘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anjelinao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Mahita Anao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mba manjambena ireo,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4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mamirapiratra,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hamasinanao.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96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Fa tsy nanota taminao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Akory izy ireo,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meloka, tsy menatra,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6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misy hahazoany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Hijery tsara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Fa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maloto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te-hahita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mana-mahamendrika,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zanak‘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olombelona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Ahoana no hatao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1947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39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422 - Ry Andriananaharinay</vt:lpstr>
      <vt:lpstr>1 Ry Andriananaharinay ! Ny hamasinanao Dia tena lehibe tokoa,</vt:lpstr>
      <vt:lpstr>Raha te-hahita  Anao izahay, Tsy maintsy tsara fo.</vt:lpstr>
      <vt:lpstr>2 Ny mason‘ ny anjelinao Mahita Anao tokoa, Ka tsy mba manjambena ireo,</vt:lpstr>
      <vt:lpstr>Na dia mamirapiratra, Ny hamasinanao.</vt:lpstr>
      <vt:lpstr>3 Fa tsy nanota taminao Akory izy ireo, Tsy meloka, tsy menatra,</vt:lpstr>
      <vt:lpstr>Ka misy hahazoany Hijery tsara Anao.</vt:lpstr>
      <vt:lpstr>4 Fa izahay,  maloto fo, Raha te-hahita Anao, Tsy mana-mahamendrika,</vt:lpstr>
      <vt:lpstr>Fa zanak‘ olombelona ; Ahoana no hatao ?</vt:lpstr>
      <vt:lpstr>5 Ry Andriananaharinay ! Ny ran'ny Zanakao, Ny asan'ny Fanahy koa,</vt:lpstr>
      <vt:lpstr>No zava-mahamendrika Anay hahita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2016-02-12T14:17:11Z</dcterms:modified>
</cp:coreProperties>
</file>