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33" d="100"/>
          <a:sy n="33" d="100"/>
        </p:scale>
        <p:origin x="744" y="7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2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9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0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1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3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3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3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6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6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5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425 - Ny ratsy efa tiako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(Maintimolaly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68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ratsy efa tiako,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tahotro, tsy henatro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zava-bao no hitako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Te-hijery izany aho.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Ao ny hazo fijaliana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Tompo efa maty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nijery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tezitra, fa niantra.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1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Hoy ny fijeriny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mamono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hitako mahantra 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heloko namono Azy.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Aiza no handosirako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'Ndrao hidiran-doza aho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hamonjy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ota, feno loto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60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15265" y="2766219"/>
            <a:ext cx="9574530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Nijery 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indray Izy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Avelako ny helokao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ràko no manadio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Hahazoanao fiainana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Maty Kristy,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 i Jeso ! be fitia.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malahelo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Sambatra, manana ody 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6060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425 - Ny ratsy efa tiako (Maintimolaly)</vt:lpstr>
      <vt:lpstr>1 Ny ratsy efa tiako, Tsy tahotro, tsy henatro Fa zava-bao no hitako : Te-hijery izany aho.</vt:lpstr>
      <vt:lpstr>2 Ao ny hazo fijaliana Ao ny Tompo efa maty  Izy no nijery ahy Tsy tezitra, fa niantra.</vt:lpstr>
      <vt:lpstr>3 Hoy ny fijeriny ahy Hianao mamono Ahy Dia hitako mahantra aho Ny heloko namono Azy.</vt:lpstr>
      <vt:lpstr>4 Aiza no handosirako 'Ndrao hidiran-doza aho ? Iza no hamonjy ahy, Feno ota, feno loto ?</vt:lpstr>
      <vt:lpstr>5 Nijery ahy  indray Izy : Avelako ny helokao Fa ny ràko no manadio Hahazoanao fiainana</vt:lpstr>
      <vt:lpstr>6 Maty Kristy,  be ny ota, Maty i Jeso ! be fitia. Faly malahelo aho, Sambatra, manana ody aina.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2016-02-12T14:30:44Z</dcterms:modified>
</cp:coreProperties>
</file>