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2" r:id="rId4"/>
    <p:sldId id="273" r:id="rId5"/>
    <p:sldId id="274" r:id="rId6"/>
    <p:sldId id="263" r:id="rId7"/>
    <p:sldId id="268" r:id="rId8"/>
    <p:sldId id="271" r:id="rId9"/>
    <p:sldId id="270" r:id="rId10"/>
    <p:sldId id="264" r:id="rId11"/>
    <p:sldId id="266" r:id="rId12"/>
    <p:sldId id="265" r:id="rId13"/>
    <p:sldId id="267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180"/>
      </p:cViewPr>
      <p:guideLst/>
    </p:cSldViewPr>
  </p:slideViewPr>
  <p:outlineViewPr>
    <p:cViewPr>
      <p:scale>
        <a:sx n="33" d="100"/>
        <a:sy n="33" d="100"/>
      </p:scale>
      <p:origin x="0" y="-9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90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3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89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27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00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0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82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647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81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5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61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35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426 -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Nanaton'Anao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Mpanavotra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ô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17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3 </a:t>
            </a: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rahatrizay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hanatona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farofy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intsony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97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hisy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Alahady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vaovao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sitrana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tsara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fony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937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soa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misy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hisy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olonao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koa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53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Hahita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voninahitrao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Ry </a:t>
            </a:r>
            <a:r>
              <a:rPr lang="en-GB" dirty="0" err="1" smtClean="0">
                <a:solidFill>
                  <a:schemeClr val="tx1"/>
                </a:solidFill>
              </a:rPr>
              <a:t>Zoky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malala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Tsitoha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0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1 Manatona Anao, Mpanavotra ô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olo-mahantra fahiny,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50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rofiny</a:t>
            </a:r>
            <a:r>
              <a:rPr lang="en-GB" dirty="0" smtClean="0">
                <a:solidFill>
                  <a:schemeClr val="tx1"/>
                </a:solidFill>
              </a:rPr>
              <a:t> be,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senton'ny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Naneho</a:t>
            </a:r>
            <a:r>
              <a:rPr lang="en-GB" dirty="0" smtClean="0">
                <a:solidFill>
                  <a:schemeClr val="tx1"/>
                </a:solidFill>
              </a:rPr>
              <a:t> fa </a:t>
            </a:r>
            <a:r>
              <a:rPr lang="en-GB" dirty="0" err="1" smtClean="0">
                <a:solidFill>
                  <a:schemeClr val="tx1"/>
                </a:solidFill>
              </a:rPr>
              <a:t>soa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niriny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86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nety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sasatra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Hianao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nisy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nolavina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akory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0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samy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nandray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indrafonao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ravo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olona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ory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53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2 </a:t>
            </a:r>
            <a:r>
              <a:rPr lang="en-GB" dirty="0" err="1" smtClean="0">
                <a:solidFill>
                  <a:schemeClr val="tx1"/>
                </a:solidFill>
              </a:rPr>
              <a:t>Manatona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be </a:t>
            </a:r>
            <a:r>
              <a:rPr lang="en-GB" dirty="0" err="1" smtClean="0">
                <a:solidFill>
                  <a:schemeClr val="tx1"/>
                </a:solidFill>
              </a:rPr>
              <a:t>indrafo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olo-mahantra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anio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27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Fa be </a:t>
            </a:r>
            <a:r>
              <a:rPr lang="en-GB" dirty="0" err="1" smtClean="0">
                <a:solidFill>
                  <a:schemeClr val="tx1"/>
                </a:solidFill>
              </a:rPr>
              <a:t>siasia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reraka</a:t>
            </a:r>
            <a:r>
              <a:rPr lang="en-GB" dirty="0" smtClean="0">
                <a:solidFill>
                  <a:schemeClr val="tx1"/>
                </a:solidFill>
              </a:rPr>
              <a:t> am-</a:t>
            </a:r>
            <a:r>
              <a:rPr lang="en-GB" dirty="0" err="1" smtClean="0">
                <a:solidFill>
                  <a:schemeClr val="tx1"/>
                </a:solidFill>
              </a:rPr>
              <a:t>po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raisonao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ankehitrio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60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maty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omeonao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ainavaovao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sasatra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ampiadano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80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masonay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jamba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hazavao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rofin'ny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fonay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sitrano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82611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56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426 - Nanaton'Anao, Mpanavotra ô</vt:lpstr>
      <vt:lpstr>1 Manatona Anao, Mpanavotra ô ! Ny olo-mahantra fahiny,</vt:lpstr>
      <vt:lpstr>Ny rofiny be,  ny senton'ny fo Naneho fa soa  no niriny.</vt:lpstr>
      <vt:lpstr>Tsy nety  ho sasatra Hianao, Tsy nisy nolavina akory,</vt:lpstr>
      <vt:lpstr>Fa samy nandray  ny indrafonao,  Ka ravo ny olona ory.</vt:lpstr>
      <vt:lpstr>2 Manatona Anao,  ry be indrafo, Ny olo-mahantra anio,</vt:lpstr>
      <vt:lpstr>Fa be siasia,  sy reraka am-po Ka raisonao ankehitrio !</vt:lpstr>
      <vt:lpstr>Ny maty omeonao ainavaovao, Ny sasatra ampiadano,</vt:lpstr>
      <vt:lpstr>Ny masonay jamba mba hazavao Ny rofin'ny fonay sitrano.</vt:lpstr>
      <vt:lpstr>3 Ka rahatrizay hanatona Anao, Ny tsy ho farofy intsony,</vt:lpstr>
      <vt:lpstr>Fa hisy  ny Alahady vaovao Ka sitrana tsara  ny fony.</vt:lpstr>
      <vt:lpstr>Izay tany soa  misy Anao No hisy ny olonao koa,</vt:lpstr>
      <vt:lpstr>Hahita ny voninahitrao ao, Ry Zoky malala Tsitoha.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16</cp:revision>
  <dcterms:created xsi:type="dcterms:W3CDTF">2015-02-15T12:43:03Z</dcterms:created>
  <dcterms:modified xsi:type="dcterms:W3CDTF">2023-10-23T17:39:31Z</dcterms:modified>
</cp:coreProperties>
</file>