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9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8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0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8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8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9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4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7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2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427 -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vavolombelonao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vavolombelonao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N'aiza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n'aiza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aleha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faniriana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ataoko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rehareha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6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raha asa no atao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tokoa fa vonona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z="6500" smtClean="0">
                <a:solidFill>
                  <a:schemeClr val="tx1"/>
                </a:solidFill>
              </a:rPr>
              <a:t>( ho vonona aho )</a:t>
            </a:r>
            <a:r>
              <a:rPr lang="en-GB" smtClean="0">
                <a:solidFill>
                  <a:schemeClr val="tx1"/>
                </a:solidFill>
              </a:rPr>
              <a:t/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hiala na handao,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ô, iraho aho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Ho vavolombelonao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Eran-tany raha ilaina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Toy ny loharano 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mamelombelona 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Hanasoa ny tany hay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4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Efa mihamaina taho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z="6500" smtClean="0">
                <a:solidFill>
                  <a:schemeClr val="tx1"/>
                </a:solidFill>
              </a:rPr>
              <a:t>( mihamaina )</a:t>
            </a:r>
            <a:r>
              <a:rPr lang="en-GB" smtClean="0">
                <a:solidFill>
                  <a:schemeClr val="tx1"/>
                </a:solidFill>
              </a:rPr>
              <a:t/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ô, inty indray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Alefaso, vonona Aho.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Ho vavolombelonao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anaty fitsapana,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hijoro ho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fefena, na rarana,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hiahotra ny dia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3971" y="2766219"/>
            <a:ext cx="9651942" cy="13255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naniraka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6500" dirty="0" smtClean="0">
                <a:solidFill>
                  <a:schemeClr val="tx1"/>
                </a:solidFill>
              </a:rPr>
              <a:t>( </a:t>
            </a:r>
            <a:r>
              <a:rPr lang="en-GB" sz="6500" dirty="0" err="1" smtClean="0">
                <a:solidFill>
                  <a:schemeClr val="tx1"/>
                </a:solidFill>
              </a:rPr>
              <a:t>naniraka</a:t>
            </a:r>
            <a:r>
              <a:rPr lang="en-GB" sz="6500" dirty="0" smtClean="0">
                <a:solidFill>
                  <a:schemeClr val="tx1"/>
                </a:solidFill>
              </a:rPr>
              <a:t> </a:t>
            </a:r>
            <a:r>
              <a:rPr lang="en-GB" sz="6500" dirty="0" err="1" smtClean="0">
                <a:solidFill>
                  <a:schemeClr val="tx1"/>
                </a:solidFill>
              </a:rPr>
              <a:t>Ahy</a:t>
            </a:r>
            <a:r>
              <a:rPr lang="en-GB" sz="6500" dirty="0" smtClean="0">
                <a:solidFill>
                  <a:schemeClr val="tx1"/>
                </a:solidFill>
              </a:rPr>
              <a:t> )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hiahotra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Mpitahy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2418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427 - Ho vavolombelonao</vt:lpstr>
      <vt:lpstr>1 Ho vavolombelonao N'aiza n'aiza aleha Izay no faniriana vao Sy ataoko rehareha,</vt:lpstr>
      <vt:lpstr>Ka raha asa no atao Inty tokoa fa vonona ( ho vonona aho ) Tsy hiala na handao, Tompo ô, iraho aho !</vt:lpstr>
      <vt:lpstr>2 Ho vavolombelonao Eran-tany raha ilaina Toy ny loharano vao Izay mamelombelona aina Hanasoa ny tany hay</vt:lpstr>
      <vt:lpstr>Efa mihamaina taho ( mihamaina ) Tompo ô, inty indray Alefaso, vonona Aho.</vt:lpstr>
      <vt:lpstr>3 Ho vavolombelonao Ao anaty fitsapana, Ka hijoro ho Anao, Na fefena, na rarana, Tsy hiahotra ny dia :</vt:lpstr>
      <vt:lpstr>Fa Hianao naniraka Ahy ( naniraka Ahy ) Tsy hiahotra aho satria Amiko Hianao Mpitahy.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2023-07-02T09:31:43Z</dcterms:modified>
</cp:coreProperties>
</file>