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6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6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7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6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1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8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428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Reko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izao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ry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Tompo</a:t>
            </a:r>
            <a:endParaRPr lang="fr-FR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Ekeko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ho miaramilanao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vonona hanao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sitrakao,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iraho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Reko izao ny toky hoe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" Momba ahy Hianao,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Jesosy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Zoky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Vonona aho "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1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aho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iraho aho Jeso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Ekeko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miaramilanao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iraho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Reko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antsonao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irakao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aho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iraho aho Jeso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Ekeko</a:t>
            </a:r>
            <a:r>
              <a:rPr lang="en-GB" dirty="0" smtClean="0">
                <a:solidFill>
                  <a:schemeClr val="tx1"/>
                </a:solidFill>
              </a:rPr>
              <a:t> re,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miaramilanao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iraho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O ! </a:t>
            </a:r>
            <a:r>
              <a:rPr lang="en-GB" dirty="0" err="1" smtClean="0">
                <a:solidFill>
                  <a:schemeClr val="tx1"/>
                </a:solidFill>
              </a:rPr>
              <a:t>diovy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molotro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atolotro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aho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iraho aho Jeso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Ekeko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ho miaramilanao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vonona hanao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sitrakao,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iraho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Tsy handeha irery,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hiaraka Aminao,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dia mba omeo ny hery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Fanahinao.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3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aho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Inty ! inty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iraho aho Jeso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948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55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Inserat LT Std</vt:lpstr>
      <vt:lpstr>Vivaldi</vt:lpstr>
      <vt:lpstr>1_Thème Office</vt:lpstr>
      <vt:lpstr>428 Reko izao ry Tompo</vt:lpstr>
      <vt:lpstr>1 Reko izao, ry Tompo, Izany antsonao Miantso izany mpanompo Mba ho irakao !</vt:lpstr>
      <vt:lpstr>Inty ! inty ! inty aho Jeso ! Inty ! inty ! iraho aho Jeso !</vt:lpstr>
      <vt:lpstr>Ekeko re, ny ho miaramilanao Ho vonona hanao ny sitrakao, Ka iraho !</vt:lpstr>
      <vt:lpstr>2 O ! diovy Tompo izany molotro ! Ka ny fo madio hanompo no atolotro.</vt:lpstr>
      <vt:lpstr>Inty ! inty ! inty aho Jeso ! Inty ! inty ! iraho aho Jeso !</vt:lpstr>
      <vt:lpstr>Ekeko re, ny ho miaramilanao Ho vonona hanao ny sitrakao, Ka iraho !</vt:lpstr>
      <vt:lpstr>3 Tsy handeha irery, Fa hiaraka Aminao, Ka dia mba omeo ny hery sy Fanahinao.</vt:lpstr>
      <vt:lpstr>Inty ! inty ! inty aho Jeso ! Inty ! inty ! iraho aho Jeso !</vt:lpstr>
      <vt:lpstr>Ekeko re, ny ho miaramilanao Ho vonona hanao ny sitrakao, Ka iraho !</vt:lpstr>
      <vt:lpstr>4 Reko izao ny toky hoe : " Momba ahy Hianao, Ry Jesosy Tompo sy Zoky Vonona aho " izao.</vt:lpstr>
      <vt:lpstr>Inty ! inty ! inty aho Jeso ! Inty ! inty ! iraho aho Jeso !</vt:lpstr>
      <vt:lpstr>Ekeko re, ny ho miaramilanao Ho vonona hanao ny sitrakao, Ka iraho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2023-07-02T09:10:18Z</dcterms:modified>
</cp:coreProperties>
</file>