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7" r:id="rId4"/>
    <p:sldId id="266" r:id="rId5"/>
    <p:sldId id="268" r:id="rId6"/>
    <p:sldId id="263" r:id="rId7"/>
    <p:sldId id="271" r:id="rId8"/>
    <p:sldId id="269" r:id="rId9"/>
    <p:sldId id="270" r:id="rId10"/>
    <p:sldId id="264" r:id="rId11"/>
    <p:sldId id="272" r:id="rId12"/>
    <p:sldId id="273" r:id="rId13"/>
    <p:sldId id="274" r:id="rId14"/>
    <p:sldId id="265" r:id="rId15"/>
    <p:sldId id="275" r:id="rId16"/>
    <p:sldId id="276" r:id="rId17"/>
    <p:sldId id="277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33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70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082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35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090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549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383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063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435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52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46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68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52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429 - Inty ny olonao, Jeso Tompo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ô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505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Raha mitokana mba hivavaka,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miresaka Aminao,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666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Velombelona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fanahiko,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Tafakambana Aminao.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0360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tariho aho, Jeso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 ô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Eo akaikinao kokoa,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865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tariho aho, Jeso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 ô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ho olonao tokoa.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6754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Raha avy re izay hodiako,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Hody Aminao indray,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811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ny saiko vao tena afa-po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Tonga ao an-tranon-dRay.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851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tariho aho, Jeso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 ô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Eo akaikinao kokoa,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925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tariho aho, Jeso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 ô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ho olonao tokoa.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721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Inty ny olona, Jeso Tompo ô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nandre ny antsonao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817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He, maniry mba hotarihinao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akaikinao kokoa.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97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tariho aho, Jeso Tompo ô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Eo akaikinao kokoa,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0280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tariho aho, Jeso Tompo ô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ho olonao tokoa.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402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Tsy ny sitrako,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ny sitrakao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iriko mba hatao,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60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navotanao ny</a:t>
            </a:r>
            <a:r>
              <a:rPr lang="en-GB" baseline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mpanomponao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Manaiky ho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3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tariho aho,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 Tompo ô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Eo akaikinao kokoa,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241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tariho aho, Jeso Tompo ô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ho olonao tokoa.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359172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100</Words>
  <Application>Microsoft Office PowerPoint</Application>
  <PresentationFormat>Affichage à l'écran (4:3)</PresentationFormat>
  <Paragraphs>17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Helvetica Inserat LT Std</vt:lpstr>
      <vt:lpstr>1_Thème Office</vt:lpstr>
      <vt:lpstr>429 - Inty ny olonao, Jeso Tompo ô</vt:lpstr>
      <vt:lpstr>1 Inty ny olona, Jeso Tompo ô ! Fa nandre ny antsonao</vt:lpstr>
      <vt:lpstr>He, maniry mba hotarihinao Ho akaikinao kokoa.</vt:lpstr>
      <vt:lpstr>Mba tariho aho, Jeso Tompo ô ! Eo akaikinao kokoa,</vt:lpstr>
      <vt:lpstr>Mba tariho aho, Jeso Tompo ô ! Mba ho olonao tokoa.</vt:lpstr>
      <vt:lpstr>2 Tsy ny sitrako,  fa ny sitrakao No iriko mba hatao, </vt:lpstr>
      <vt:lpstr>Fa navotanao ny mpanomponao Ka Manaiky ho Anao.</vt:lpstr>
      <vt:lpstr>Mba tariho aho,  Jeso Tompo ô ! Eo akaikinao kokoa,</vt:lpstr>
      <vt:lpstr>Mba tariho aho, Jeso Tompo ô ! Mba ho olonao tokoa.</vt:lpstr>
      <vt:lpstr>3 Raha mitokana mba hivavaka, Ka miresaka Aminao,</vt:lpstr>
      <vt:lpstr>Velombelona  ny fanahiko, Tafakambana Aminao.</vt:lpstr>
      <vt:lpstr>Mba tariho aho, Jeso Tompo ô ! Eo akaikinao kokoa,</vt:lpstr>
      <vt:lpstr>Mba tariho aho, Jeso Tompo ô ! Mba ho olonao tokoa.</vt:lpstr>
      <vt:lpstr>4 Raha avy re izay hodiako, Hody Aminao indray,</vt:lpstr>
      <vt:lpstr>Ao ny saiko vao tena afa-po Tonga ao an-tranon-dRay.</vt:lpstr>
      <vt:lpstr>Mba tariho aho, Jeso Tompo ô ! Eo akaikinao kokoa,</vt:lpstr>
      <vt:lpstr>Mba tariho aho, Jeso Tompo ô ! Mba ho olonao tokoa.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2016-02-12T14:27:48Z</dcterms:modified>
</cp:coreProperties>
</file>