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7" r:id="rId5"/>
    <p:sldId id="268" r:id="rId6"/>
    <p:sldId id="263" r:id="rId7"/>
    <p:sldId id="269" r:id="rId8"/>
    <p:sldId id="270" r:id="rId9"/>
    <p:sldId id="271" r:id="rId10"/>
    <p:sldId id="264" r:id="rId11"/>
    <p:sldId id="272" r:id="rId12"/>
    <p:sldId id="273" r:id="rId13"/>
    <p:sldId id="274" r:id="rId14"/>
    <p:sldId id="265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48"/>
      </p:cViewPr>
      <p:guideLst/>
    </p:cSldViewPr>
  </p:slideViewPr>
  <p:outlineViewPr>
    <p:cViewPr>
      <p:scale>
        <a:sx n="33" d="100"/>
        <a:sy n="33" d="100"/>
      </p:scale>
      <p:origin x="0" y="-28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33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9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34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56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7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84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244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49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6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81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2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13000" dirty="0" smtClean="0">
                <a:solidFill>
                  <a:schemeClr val="tx1"/>
                </a:solidFill>
                <a:latin typeface="Vivaldi" panose="03020602050506090804" pitchFamily="66" charset="0"/>
              </a:rPr>
              <a:t>430 </a:t>
            </a:r>
            <a:r>
              <a:rPr lang="en-GB" sz="13000" dirty="0" smtClean="0">
                <a:solidFill>
                  <a:schemeClr val="tx1"/>
                </a:solidFill>
                <a:latin typeface="Vivaldi" panose="03020602050506090804" pitchFamily="66" charset="0"/>
              </a:rPr>
              <a:t/>
            </a:r>
            <a:br>
              <a:rPr lang="en-GB" sz="13000" dirty="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sz="130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Endrika</a:t>
            </a:r>
            <a:r>
              <a:rPr lang="en-GB" sz="130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13000" dirty="0" smtClean="0">
                <a:solidFill>
                  <a:schemeClr val="tx1"/>
                </a:solidFill>
                <a:latin typeface="Vivaldi" panose="03020602050506090804" pitchFamily="66" charset="0"/>
              </a:rPr>
              <a:t/>
            </a:r>
            <a:br>
              <a:rPr lang="en-GB" sz="13000" dirty="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sz="130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sariaka</a:t>
            </a:r>
            <a:endParaRPr lang="fr-FR" sz="13000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Be ny zavatra mihatra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Mampahory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mandrera-po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7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Kanefa ireny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handratra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arovanao,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Ilay Tsitoha.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4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ny fony tena tony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mba kivy,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mba taitra intsony,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0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: Endrika sariaka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anompoako 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Jehovah Ray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2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Misy ve ny mampanahy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ny zava-manahirana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5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He, tsy kivy ny fanahy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hijoro, ka ho mirana,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52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Jehovah,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Ray Mahery,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Miandany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sady koa mijery,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453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: </a:t>
            </a:r>
            <a:r>
              <a:rPr lang="en-GB" dirty="0" err="1" smtClean="0">
                <a:solidFill>
                  <a:schemeClr val="tx1"/>
                </a:solidFill>
              </a:rPr>
              <a:t>Endrika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sariaka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anompoako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Jehovah Ray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2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Endrika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sariaka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anompoako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Jehovah Ray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0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tapaka ny hevitro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Izaho dia olonao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mandrakizay.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5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 ny foko afa-jaly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Tena ravo, sady falifaly,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2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: endrika sariaka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anompoako 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Jehovah Ray.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8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Fa tsaroan’izany saiko,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Mandra-maty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tadidiko,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76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nanavotanao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aiko,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Ilay fanahy sarobidiko.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4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nomena fahendrena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ekena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ny famonjena,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1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: Endrika sariaka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anompoako 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Jehovah Ray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2445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65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 Inserat LT Std</vt:lpstr>
      <vt:lpstr>Vivaldi</vt:lpstr>
      <vt:lpstr>1_Thème Office</vt:lpstr>
      <vt:lpstr>430  Endrika  sariaka</vt:lpstr>
      <vt:lpstr>1 Endrika sariaka No anompoako Anao, Jehovah Ray</vt:lpstr>
      <vt:lpstr>Fa tapaka ny hevitro : Izaho dia olonao mandrakizay.</vt:lpstr>
      <vt:lpstr>He ny foko afa-jaly Tena ravo, sady falifaly,</vt:lpstr>
      <vt:lpstr>Ka : endrika sariaka No anompoako Anao Jehovah Ray.</vt:lpstr>
      <vt:lpstr>2 Fa tsaroan’izany saiko, Mandra-maty ho tadidiko,</vt:lpstr>
      <vt:lpstr>Ny nanavotanao ny aiko, Ilay fanahy sarobidiko.</vt:lpstr>
      <vt:lpstr>Fa nomena fahendrena Izay ekena fa ny famonjena,</vt:lpstr>
      <vt:lpstr>Ka : Endrika sariaka No anompoako Anao, Jehovah Ray</vt:lpstr>
      <vt:lpstr>3 Be ny zavatra mihatra Mampahory sy mandrera-po ;</vt:lpstr>
      <vt:lpstr>Kanefa ireny tsy handratra Ny arovanao, ry Ilay Tsitoha.</vt:lpstr>
      <vt:lpstr>Fa ny fony tena tony Tsy mba kivy, tsy mba taitra intsony,</vt:lpstr>
      <vt:lpstr>Ka : Endrika sariaka No anompoako Anao, Jehovah Ray</vt:lpstr>
      <vt:lpstr>4 Misy ve ny mampanahy Sy ny zava-manahirana ?</vt:lpstr>
      <vt:lpstr>He, tsy kivy ny fanahy Fa hijoro, ka ho mirana,</vt:lpstr>
      <vt:lpstr>Fa Jehovah, Ray Mahery, Miandany sady koa mijery,</vt:lpstr>
      <vt:lpstr>Ka : Endrika sariaka No anompoako Anao, Jehovah 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14</cp:revision>
  <dcterms:created xsi:type="dcterms:W3CDTF">2015-02-15T12:43:03Z</dcterms:created>
  <dcterms:modified xsi:type="dcterms:W3CDTF">2023-03-18T08:49:41Z</dcterms:modified>
</cp:coreProperties>
</file>