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1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7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8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8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7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9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6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431 - Na be no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mahareraka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Maintimolaly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07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Mahereza ilay malala,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ketraka hanompo,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3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Mpitari-dàlana,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Hanamboatra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0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Na be no mahareraka,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mety kivy ny mino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3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Tsitoha no heriny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lehibe no tohany.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hani-mandrakariva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Mofo avy an-danitra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7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sotroin’isan’andro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rano mahavelona.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8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Manda afo no arony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Finoana no ampingany,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Vavaka no fofon’ainy,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Odiaina no tànany.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6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Ho lavorary ny diany,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resy ny fahavalony,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43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sitraka no hitany,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Voninahitra no azony.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71543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47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431 - Na be no mahareraka (Maintimolaly)</vt:lpstr>
      <vt:lpstr>1 Na be no mahareraka, Tsy mety kivy ny mino ;</vt:lpstr>
      <vt:lpstr>Ny Tsitoha no heriny Ny lehibe no tohany.</vt:lpstr>
      <vt:lpstr>2 Ny hani-mandrakariva Mofo avy an-danitra</vt:lpstr>
      <vt:lpstr>Ny sotroin’isan’andro Dia rano mahavelona.</vt:lpstr>
      <vt:lpstr>3 Manda afo no arony Finoana no ampingany,</vt:lpstr>
      <vt:lpstr>Vavaka no fofon’ainy, Odiaina no tànany.</vt:lpstr>
      <vt:lpstr>4 Ho lavorary ny diany, Ho resy ny fahavalony,</vt:lpstr>
      <vt:lpstr>Dia sitraka no hitany, Voninahitra no azony.</vt:lpstr>
      <vt:lpstr>5 Mahereza ilay malala, Aza ketraka hanompo,</vt:lpstr>
      <vt:lpstr>Lasa  ny Mpitari-dàlana, Hanamboatra ho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2016-02-12T14:57:02Z</dcterms:modified>
</cp:coreProperties>
</file>