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6" r:id="rId5"/>
    <p:sldId id="267" r:id="rId6"/>
    <p:sldId id="263" r:id="rId7"/>
    <p:sldId id="268" r:id="rId8"/>
    <p:sldId id="269" r:id="rId9"/>
    <p:sldId id="270" r:id="rId10"/>
    <p:sldId id="264" r:id="rId11"/>
    <p:sldId id="281" r:id="rId12"/>
    <p:sldId id="280" r:id="rId13"/>
    <p:sldId id="27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108"/>
      </p:cViewPr>
      <p:guideLst/>
    </p:cSldViewPr>
  </p:slideViewPr>
  <p:outlineViewPr>
    <p:cViewPr>
      <p:scale>
        <a:sx n="33" d="100"/>
        <a:sy n="33" d="100"/>
      </p:scale>
      <p:origin x="0" y="-25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7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2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418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5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92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2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58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4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10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5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4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8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85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23900" dirty="0" smtClean="0">
                <a:solidFill>
                  <a:schemeClr val="tx1"/>
                </a:solidFill>
              </a:rPr>
              <a:t>432 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Mandra-piavin'ny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1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Moa tianao va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Ilay Mpamonjy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Tompo soa ?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rany anie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nanavotany anao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60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hafany tanteraho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hajao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Valio ny fanavotany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37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Raha mpanompo tsara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He, ny Tompo faly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aminao,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2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Koa </a:t>
            </a:r>
            <a:r>
              <a:rPr lang="en-GB" dirty="0" err="1" smtClean="0">
                <a:solidFill>
                  <a:schemeClr val="tx1"/>
                </a:solidFill>
              </a:rPr>
              <a:t>tanteraho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ireo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adidinao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mpanompo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mahasoa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79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Mandra-pihavin’ny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mivavaha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tsara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nomeny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tadidio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9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adidinao, tontosay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efao,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Mijery ny ataonao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Ray.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0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Raha mpanompo tsara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He, ny Tompo faly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aminao,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6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Koa tanteraho ireo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adidinao,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ho mpanompo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mahasoa.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5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Mandra-pihavin’ny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Tompo, miasà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Ampitomboy ireo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talenta azonao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98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Vola, fahaizana, aina,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hery koa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anompoy ny Tompo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Tsitoha.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0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Raha mpanompo tsara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He, ny Tompo faly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aminao,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Koa tanteraho ireo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adidinao,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ho mpanompo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mahasoa.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616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40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432   Mandra-piavin'ny Tompo</vt:lpstr>
      <vt:lpstr>1 Mandra-pihavin’ny Tompo, mivavaha ; Ny teny tsara nomeny tadidio,</vt:lpstr>
      <vt:lpstr>Ny adidinao, tontosay sy efao, Mijery ny ataonao ny Ray.</vt:lpstr>
      <vt:lpstr>Raha mpanompo tsara hianao, He, ny Tompo faly aminao,</vt:lpstr>
      <vt:lpstr>Koa tanteraho ireo adidinao, Mba ho mpanompo mahasoa.</vt:lpstr>
      <vt:lpstr>2 Mandra-pihavin’ny Tompo, miasà ; Ampitomboy ireo talenta azonao :</vt:lpstr>
      <vt:lpstr>Vola, fahaizana, aina, hery koa No anompoy ny Tompo Tsitoha.</vt:lpstr>
      <vt:lpstr>Raha mpanompo tsara hianao, He, ny Tompo faly aminao,</vt:lpstr>
      <vt:lpstr>Koa tanteraho ireo adidinao, Mba ho mpanompo mahasoa.</vt:lpstr>
      <vt:lpstr>3 Moa tianao va Ilay Mpamonjy Tompo soa ?  Ny rany anie nanavotany anao !</vt:lpstr>
      <vt:lpstr>Ny hafany tanteraho sy hajao  Valio ny fanavotany anao.</vt:lpstr>
      <vt:lpstr>Raha mpanompo tsara hianao, He, ny Tompo faly aminao,</vt:lpstr>
      <vt:lpstr>Koa tanteraho ireo adidinao, Mba ho mpanompo mahasoa.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16</cp:revision>
  <dcterms:created xsi:type="dcterms:W3CDTF">2015-02-15T12:43:03Z</dcterms:created>
  <dcterms:modified xsi:type="dcterms:W3CDTF">2023-03-04T16:04:07Z</dcterms:modified>
</cp:coreProperties>
</file>