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4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8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01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3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298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19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86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14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95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77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220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95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45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433 - Mba taominao ny fo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6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Mba taominao ny fo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 be fitia,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Hanarahako 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mba tsy hania.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65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Mba taominao ny fo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Hamoizako ny tany,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izao rehetra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mora lany.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7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Mba taominao ny fo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Hanaraka ny dia,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nomban’ny olonao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naniasia.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24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Mba taominao ny fo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Hahaizako hifaly,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atý ny olonao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Ory sy mijaly.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11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Mba taominao ny fo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any amin-dRainao,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reko hatrizao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hafin’ny ainao.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935902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42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 Inserat LT Std</vt:lpstr>
      <vt:lpstr>1_Thème Office</vt:lpstr>
      <vt:lpstr>433 - Mba taominao ny fo izao</vt:lpstr>
      <vt:lpstr>1 Mba taominao ny fo izao, Ry Jeso be fitia, Hanarahako Anao, Ka mba tsy hania.</vt:lpstr>
      <vt:lpstr>2 Mba taominao ny fo izao, Hamoizako ny tany, Fa izao rehetra izao Dia mora lany.</vt:lpstr>
      <vt:lpstr>3 Mba taominao ny fo izao, Hanaraka ny dia, Izay nomban’ny olonao Tsy naniasia.</vt:lpstr>
      <vt:lpstr>4 Mba taominao ny fo izao, Hahaizako hifaly, Fa atý ny olonao Ory sy mijaly.</vt:lpstr>
      <vt:lpstr>5 Mba taominao ny fo izao, Ho any amin-dRainao, Mba ho reko hatrizao Ny hafin’ny ainao.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2016-02-12T15:55:26Z</dcterms:modified>
</cp:coreProperties>
</file>