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5" r:id="rId5"/>
    <p:sldId id="263" r:id="rId6"/>
    <p:sldId id="271" r:id="rId7"/>
    <p:sldId id="272" r:id="rId8"/>
    <p:sldId id="264" r:id="rId9"/>
    <p:sldId id="269" r:id="rId10"/>
    <p:sldId id="270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>
        <p:scale>
          <a:sx n="42" d="100"/>
          <a:sy n="42" d="100"/>
        </p:scale>
        <p:origin x="504" y="606"/>
      </p:cViewPr>
      <p:guideLst/>
    </p:cSldViewPr>
  </p:slideViewPr>
  <p:outlineViewPr>
    <p:cViewPr>
      <p:scale>
        <a:sx n="33" d="100"/>
        <a:sy n="33" d="100"/>
      </p:scale>
      <p:origin x="0" y="-20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2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7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8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9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8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4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5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5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8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3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3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435 - Iza no hanoa ny Tompo lehibe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3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Kapiteny sahy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entonao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hitomban-dahy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mpiadinao.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00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Mafy re ny ady,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maro be no voa,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tsy mahandry,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maty 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87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miandrandra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izay tsy toha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herezonao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8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manan-kery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hatanjahonao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Izahay, sao very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afaka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Iza no hanoa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lehibe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hanaja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Azy tsara re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13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hitady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olon-kafa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hanaiky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handray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soa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5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Jeso Tompo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mba hanompo,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78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Tsy an-tery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ilatsahana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Toy ny olom-bery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nandevozina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83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Ta-hanompo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Ta-hamely koa 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toherinao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84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Jeso Tompo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ta-hanao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nasian-tsoa.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Na dia ta-hanompo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fahavalo iadianay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7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malemy feno tahotra,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horeseny,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manampia 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77071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54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435 - Iza no hanoa ny Tompo lehibe ?</vt:lpstr>
      <vt:lpstr>1 Iza no hanoa ny Tompo lehibe ? Iza no hanaja Azy tsara re ?</vt:lpstr>
      <vt:lpstr>Iza no hitady olon-kafa koa, Mba hanaiky sy handray  Ny Tompo soa ?</vt:lpstr>
      <vt:lpstr>Indreto Jeso Tompo ! izahay izao Avy mba hanompo, avy ho Anao.</vt:lpstr>
      <vt:lpstr>2 Tsy an-tery re no ilatsahana Toy ny olom-bery nandevozina ;</vt:lpstr>
      <vt:lpstr>Ta-hanompo tsara izahay izao Ta-hamely koa izay toherinao :</vt:lpstr>
      <vt:lpstr>Eny, Jeso Tompo ! ta-hanao tokoa Izahay mpanompo izay nasian-tsoa.</vt:lpstr>
      <vt:lpstr>3 Na dia ta-hanompo aza izahay, Be ny fahavalo iadianay ;</vt:lpstr>
      <vt:lpstr>Izahay malemy feno tahotra, Mba tsy horeseny, manampia anay,</vt:lpstr>
      <vt:lpstr>Kapiteny sahy ! entonao izao Mba hitomban-dahy ny mpiadinao.</vt:lpstr>
      <vt:lpstr>4 Mafy re ny ady, maro be no voa, Misy tsy mahandry, be ny maty koa ;</vt:lpstr>
      <vt:lpstr>Izahay mpanompo miandrandra Anao ; Tompo izay tsy toha ! mba herezonao :</vt:lpstr>
      <vt:lpstr>Tompo manan-kery ! hatanjahonao Izahay, sao very ka afaka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2016-02-12T15:55:03Z</dcterms:modified>
</cp:coreProperties>
</file>