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3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3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2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2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0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5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7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436 - Ny foko,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ô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foko,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Jehovah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ento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Diovy ho fonenanao,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tsara sy vaovao.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8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Fanahin’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Andriamanitra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Midína ato 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Ovay ny saiko mba hadio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masina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05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aiko no navotanao,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be fitia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hanompoako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Tompoko, avia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05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Ry sofiko, mba mihainoa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maso, mijere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tongotra aman-tanako,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Hajao ny Tompo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04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Ry tena sy fanahy koa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 hankatò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tenin’ny Mpanavotra,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masina sy tò.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0384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32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436 - Ny foko,  ry Jehovah ô!</vt:lpstr>
      <vt:lpstr>1 Ny foko,  ry Jehovah ô ! Mba ento ho Anao, Diovy ho fonenanao, Ho tsara sy vaovao.</vt:lpstr>
      <vt:lpstr>2 Fanahin’ Andriamanitra ô ! Midína ato koa, Ovay ny saiko mba hadio Sy masina tokoa.</vt:lpstr>
      <vt:lpstr>3 Ny aiko no navotanao, Ry Jeso be fitia ! Mba hanompoako Anao, Ry Tompoko, avia !</vt:lpstr>
      <vt:lpstr>4 Ry sofiko, mba mihainoa ! Ry maso, mijere ! Ry tongotra aman-tanako, Hajao ny Tompo e !</vt:lpstr>
      <vt:lpstr>5 Ry tena sy fanahy koa ! Avia hankatò Ny tenin’ny Mpanavotra, Izay masina sy tò.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2016-02-12T15:40:31Z</dcterms:modified>
</cp:coreProperties>
</file>