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2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6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6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6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6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438 - Avia, 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8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Raha avy ny hodianay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 ny fanahinay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an-dapanao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8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Avia,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30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Avia, Jehovah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vavakay,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mitaraina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Valio ny hatakay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Avia,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6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Savao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alahelom-po,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hifalianay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mafy aza ny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Matoky izahay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0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Avia,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27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Avia, ka taomy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zanakao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averenonao indray,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te-ho olonao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3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Avia,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50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Manolo-tena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mpanomponao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 no atolotray,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raiso ho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:,: Avia :,: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fonay,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:,: Avia, :,: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777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438 - Avia, Jehovah Tomponay</vt:lpstr>
      <vt:lpstr>1 Avia, Jehovah Tomponay, Handray ny vavakay, Fa mitaraina izahay, Valio ny hatakay :</vt:lpstr>
      <vt:lpstr>:,: Avia :,:  handray ny fonay, :,: Avia, :,: ry Tomponay !</vt:lpstr>
      <vt:lpstr>2 Savao  ny alahelom-po, Mba hifalianay ; Na mafy aza ny manjo, Matoky izahay :</vt:lpstr>
      <vt:lpstr>:,: Avia :,:  handray ny fonay, :,: Avia, :,: ry Tomponay !</vt:lpstr>
      <vt:lpstr>3 Avia, ka taomy izahay, Ho tonga zanakao ; Mba averenonao indray, Fa te-ho olonao :</vt:lpstr>
      <vt:lpstr>:,: Avia :,:  handray ny fonay, :,: Avia, :,: ry Tomponay !</vt:lpstr>
      <vt:lpstr>4 Manolo-tena izahay Mba ho mpanomponao ; Ny fonay no atolotray, Ka raiso ho Anao :</vt:lpstr>
      <vt:lpstr>:,: Avia :,:  handray ny fonay, :,: Avia, :,: ry Tomponay !</vt:lpstr>
      <vt:lpstr>5 Raha avy ny hodianay Ho any Aminao Mba raiso ny fanahinay Ho ao an-dapanao :</vt:lpstr>
      <vt:lpstr>:,: Avia :,:  handray ny fonay, :,: Avia, :,: ry Tomponay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2016-02-12T15:41:47Z</dcterms:modified>
</cp:coreProperties>
</file>