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30/07/2023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30/07/2023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95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30/07/2023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27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30/07/2023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47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30/07/2023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80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30/07/2023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63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30/07/2023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30/07/2023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81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30/07/2023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57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30/07/2023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30/07/2023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51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30/07/2023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11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30/07/2023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6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439 -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taomy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 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1 Mba taomy aho 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Tompo ô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tonga zanakao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Madio am-po,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taomy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 e,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tokoa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atolotro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raisonao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Tariho aho 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Jeso ô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ilaozanao,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be manjo.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7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Trotroy an-tratranao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ondrikelinao,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ento mody izao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Ilay nania.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5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Diovy aho 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Fanahy ô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Diniho sy hazavao,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toetro.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Diovy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 e,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ovay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fanahiko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Onenonao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2513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33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439 - Mba taomy aho e</vt:lpstr>
      <vt:lpstr>1 Mba taomy aho e, Ry Tompo ô ! Ho tonga zanakao Madio am-po,</vt:lpstr>
      <vt:lpstr>Mba taomy aho e, Ho tia Anao tokoa ! Ny fo atolotro Mba raisonao.</vt:lpstr>
      <vt:lpstr>2 Tariho aho e, Ry Jeso ô ! Aza ilaozanao, Fa be manjo.</vt:lpstr>
      <vt:lpstr>Trotroy an-tratranao Ny ondrikelinao, Ka ento mody izao Ilay nania.</vt:lpstr>
      <vt:lpstr>3 Diovy aho e, Fanahy ô ! Diniho sy hazavao, Ny toetro.</vt:lpstr>
      <vt:lpstr>Diovy aho e, Ny fo ovay ho vao, Ka ny fanahiko Onenonao.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15</cp:revision>
  <dcterms:created xsi:type="dcterms:W3CDTF">2015-02-15T12:43:03Z</dcterms:created>
  <dcterms:modified xsi:type="dcterms:W3CDTF">2023-07-30T08:38:02Z</dcterms:modified>
</cp:coreProperties>
</file>