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2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0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557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34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55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76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73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502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874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67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598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6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86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440 - Ry Kristy ô, Mpanjakako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74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Ry Kristy ô, Mpanjakako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foko ho Anao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feoko hasandratro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Hihira ho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71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Mba raiso ny fanahiko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Hanao ny sitrakao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tenako, ny heriko,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ento ho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11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Ny tongotro, ny tanako,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Hiasa ho Anao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androko, ny volako,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Omeko ho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94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Izaho dia tsy mendrika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Anao, ry Tompo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Kanefa re, mba raisonao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foko ho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73383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32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 Inserat LT Std</vt:lpstr>
      <vt:lpstr>1_Thème Office</vt:lpstr>
      <vt:lpstr>440 - Ry Kristy ô, Mpanjakako!</vt:lpstr>
      <vt:lpstr>1 Ry Kristy ô, Mpanjakako ! Ny foko ho Anao ; Ny feoko hasandratro Hihira ho Anao.</vt:lpstr>
      <vt:lpstr>2 Mba raiso ny fanahiko Hanao ny sitrakao ; Ny tenako, ny heriko, Dia ento ho Anao.</vt:lpstr>
      <vt:lpstr>3 Ny tongotro, ny tanako, Hiasa ho Anao ; Ny androko, ny volako, Omeko ho Anao.</vt:lpstr>
      <vt:lpstr>4 Izaho dia tsy mendrika Anao, ry Tompo ô ! Kanefa re, mba raisonao Ny foko ho 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2016-02-12T15:39:05Z</dcterms:modified>
</cp:coreProperties>
</file>