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70" r:id="rId5"/>
    <p:sldId id="263" r:id="rId6"/>
    <p:sldId id="267" r:id="rId7"/>
    <p:sldId id="271" r:id="rId8"/>
    <p:sldId id="264" r:id="rId9"/>
    <p:sldId id="268" r:id="rId10"/>
    <p:sldId id="272" r:id="rId11"/>
    <p:sldId id="265" r:id="rId12"/>
    <p:sldId id="269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3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0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5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6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5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3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9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3900" dirty="0" smtClean="0">
                <a:solidFill>
                  <a:schemeClr val="tx1"/>
                </a:solidFill>
              </a:rPr>
              <a:t>444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Ry Jeso, Mofon’aina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Ranon’aina koa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no mahatòny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filan’ny fo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mahavoky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manome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hasambaram</a:t>
            </a:r>
            <a:r>
              <a:rPr lang="en-GB" dirty="0" smtClean="0">
                <a:solidFill>
                  <a:schemeClr val="tx1"/>
                </a:solidFill>
              </a:rPr>
              <a:t>-be.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6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tany karankaina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reraka ny 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Mihataka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Nivezivezy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Nikaro-java-tsoa,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rehetra hita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Nandramana avokoa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Nandany taona maro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Nanaran-tsitrapo,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Kanefa tsy nahazo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mahafa-po.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Mamitaka mihitsy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mamy dia mangidy,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tena soa tsy 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aza mba adalainy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Intsony re, ry fo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Andeha mba ho hendry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Hatramin’ny anio.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444   Ry Raiko  feno antra</vt:lpstr>
      <vt:lpstr>1 Ry Raiko  feno antra ! Inty ny zanakao, Ny foko dia mahantra Raha lavitra aminao ;</vt:lpstr>
      <vt:lpstr>Fa tany karankaina Izao tontolo izao, Ka reraka ny aina Mihataka aminao.</vt:lpstr>
      <vt:lpstr>Ry Raiko  feno antra ! Inty ny zanakao, Ny foko dia mahantra Raha lavitra aminao ;</vt:lpstr>
      <vt:lpstr>2 Nivezivezy aho Nikaro-java-tsoa, Izay rehetra hita Nandramana avokoa ;</vt:lpstr>
      <vt:lpstr>Nandany taona maro Nanaran-tsitrapo, Kanefa tsy nahazo Izay mahafa-po.</vt:lpstr>
      <vt:lpstr>Ry Raiko  feno antra ! Inty ny zanakao, Ny foko dia mahantra Raha lavitra aminao ;</vt:lpstr>
      <vt:lpstr>3 Mamitaka mihitsy Izao tontolo izao, Ny mamy dia mangidy, Izay tena soa tsy ao ;</vt:lpstr>
      <vt:lpstr>Koa aza mba adalainy Intsony re, ry fo ! Andeha mba ho hendry Hatramin’ny anio.</vt:lpstr>
      <vt:lpstr>Ry Raiko  feno antra ! Inty ny zanakao, Ny foko dia mahantra Raha lavitra aminao ;</vt:lpstr>
      <vt:lpstr>4 Ry Jeso, Mofon’aina Sy Ranon’aina koa ! Hianao no mahatòny Izay filan’ny fo ;</vt:lpstr>
      <vt:lpstr>Hianao no mahavoky Hianao no manome Izay irin’ny foko, Dia hasambaram-be.</vt:lpstr>
      <vt:lpstr>Ry Raiko  feno antra ! Inty ny zanakao, Ny foko dia mahantra Raha lavitra aminao 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16</cp:revision>
  <dcterms:created xsi:type="dcterms:W3CDTF">2015-02-15T12:43:03Z</dcterms:created>
  <dcterms:modified xsi:type="dcterms:W3CDTF">2023-03-05T11:00:59Z</dcterms:modified>
</cp:coreProperties>
</file>