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1" r:id="rId2"/>
    <p:sldId id="262" r:id="rId3"/>
    <p:sldId id="268" r:id="rId4"/>
    <p:sldId id="265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7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7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3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0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9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9950" dirty="0">
                <a:latin typeface="Helvetica Inserat LT Std" panose="020B0806030702050204" pitchFamily="34" charset="0"/>
              </a:rPr>
              <a:t>445 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Jeso</a:t>
            </a:r>
            <a:r>
              <a:rPr lang="en-GB" sz="7200" dirty="0">
                <a:latin typeface="Helvetica Inserat LT Std" panose="020B0806030702050204" pitchFamily="34" charset="0"/>
              </a:rPr>
              <a:t> mora </a:t>
            </a:r>
            <a:r>
              <a:rPr lang="en-GB" sz="7200" dirty="0" err="1">
                <a:latin typeface="Helvetica Inserat LT Std" panose="020B0806030702050204" pitchFamily="34" charset="0"/>
              </a:rPr>
              <a:t>fo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indrindra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latin typeface="Helvetica Inserat LT Std" panose="020B0806030702050204" pitchFamily="34" charset="0"/>
              </a:rPr>
              <a:t>3 He ! </a:t>
            </a:r>
            <a:r>
              <a:rPr lang="en-GB" sz="7200" dirty="0" err="1">
                <a:latin typeface="Helvetica Inserat LT Std" panose="020B0806030702050204" pitchFamily="34" charset="0"/>
              </a:rPr>
              <a:t>manolo-tena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aho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Anao</a:t>
            </a:r>
            <a:r>
              <a:rPr lang="en-GB" sz="7200" dirty="0">
                <a:latin typeface="Helvetica Inserat LT Std" panose="020B0806030702050204" pitchFamily="34" charset="0"/>
              </a:rPr>
              <a:t>, </a:t>
            </a:r>
            <a:r>
              <a:rPr lang="en-GB" sz="7200" dirty="0" err="1">
                <a:latin typeface="Helvetica Inserat LT Std" panose="020B0806030702050204" pitchFamily="34" charset="0"/>
              </a:rPr>
              <a:t>ry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Tompo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soa</a:t>
            </a:r>
            <a:r>
              <a:rPr lang="en-GB" sz="7200" dirty="0">
                <a:latin typeface="Helvetica Inserat LT Std" panose="020B0806030702050204" pitchFamily="34" charset="0"/>
              </a:rPr>
              <a:t> !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Ka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heloko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rehetra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sasaonao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avokoa</a:t>
            </a:r>
            <a:r>
              <a:rPr lang="en-GB" sz="7200" dirty="0">
                <a:latin typeface="Helvetica Inserat LT Std" panose="020B0806030702050204" pitchFamily="34" charset="0"/>
              </a:rPr>
              <a:t>.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9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Enga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ka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homenao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ahy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Fo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madio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vaovao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9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hahaizako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manefa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rehetra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sitrakao</a:t>
            </a:r>
            <a:r>
              <a:rPr lang="en-GB" sz="7200" dirty="0">
                <a:latin typeface="Helvetica Inserat LT Std" panose="020B0806030702050204" pitchFamily="34" charset="0"/>
              </a:rPr>
              <a:t>.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latin typeface="Helvetica Inserat LT Std" panose="020B0806030702050204" pitchFamily="34" charset="0"/>
              </a:rPr>
              <a:t>1 </a:t>
            </a:r>
            <a:r>
              <a:rPr lang="en-GB" sz="7200" dirty="0" err="1">
                <a:latin typeface="Helvetica Inserat LT Std" panose="020B0806030702050204" pitchFamily="34" charset="0"/>
              </a:rPr>
              <a:t>Jeso</a:t>
            </a:r>
            <a:r>
              <a:rPr lang="en-GB" sz="7200" dirty="0">
                <a:latin typeface="Helvetica Inserat LT Std" panose="020B0806030702050204" pitchFamily="34" charset="0"/>
              </a:rPr>
              <a:t> mora 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fo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indrindra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Tsara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sady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mahasoa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miova</a:t>
            </a:r>
            <a:r>
              <a:rPr lang="en-GB" sz="7200" dirty="0">
                <a:latin typeface="Helvetica Inserat LT Std" panose="020B0806030702050204" pitchFamily="34" charset="0"/>
              </a:rPr>
              <a:t>, 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mifindra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Tompo</a:t>
            </a:r>
            <a:r>
              <a:rPr lang="en-GB" sz="7200" dirty="0">
                <a:latin typeface="Helvetica Inserat LT Std" panose="020B0806030702050204" pitchFamily="34" charset="0"/>
              </a:rPr>
              <a:t> be </a:t>
            </a:r>
            <a:r>
              <a:rPr lang="en-GB" sz="7200" dirty="0" err="1">
                <a:latin typeface="Helvetica Inserat LT Std" panose="020B0806030702050204" pitchFamily="34" charset="0"/>
              </a:rPr>
              <a:t>fitia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tokoa</a:t>
            </a:r>
            <a:r>
              <a:rPr lang="en-GB" sz="7200" dirty="0">
                <a:latin typeface="Helvetica Inserat LT Std" panose="020B0806030702050204" pitchFamily="34" charset="0"/>
              </a:rPr>
              <a:t>.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iriko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Azy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mety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soso-po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Ka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hionona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foko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Raha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avy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manjo</a:t>
            </a:r>
            <a:r>
              <a:rPr lang="en-GB" sz="7200" dirty="0">
                <a:latin typeface="Helvetica Inserat LT Std" panose="020B0806030702050204" pitchFamily="34" charset="0"/>
              </a:rPr>
              <a:t>.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8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latin typeface="Helvetica Inserat LT Std" panose="020B0806030702050204" pitchFamily="34" charset="0"/>
              </a:rPr>
              <a:t>2 </a:t>
            </a:r>
            <a:r>
              <a:rPr lang="en-GB" sz="7200" dirty="0" err="1">
                <a:latin typeface="Helvetica Inserat LT Std" panose="020B0806030702050204" pitchFamily="34" charset="0"/>
              </a:rPr>
              <a:t>Jeso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tia</a:t>
            </a:r>
            <a:r>
              <a:rPr lang="en-GB" sz="7200" dirty="0">
                <a:latin typeface="Helvetica Inserat LT Std" panose="020B0806030702050204" pitchFamily="34" charset="0"/>
              </a:rPr>
              <a:t>, 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nanetry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tena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nandefitra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tokoa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3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Nefa Tompo be harena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Sy Mpanjaka foto-tsoa.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0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iriko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Azy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ninia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ory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koa</a:t>
            </a:r>
            <a:r>
              <a:rPr lang="en-GB" sz="7200" dirty="0">
                <a:latin typeface="Helvetica Inserat LT Std" panose="020B0806030702050204" pitchFamily="34" charset="0"/>
              </a:rPr>
              <a:t> ;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3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Ka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sainy</a:t>
            </a:r>
            <a:r>
              <a:rPr lang="en-GB" sz="7200" dirty="0">
                <a:latin typeface="Helvetica Inserat LT Std" panose="020B0806030702050204" pitchFamily="34" charset="0"/>
              </a:rPr>
              <a:t> no </a:t>
            </a:r>
            <a:r>
              <a:rPr lang="en-GB" sz="7200" dirty="0" err="1">
                <a:latin typeface="Helvetica Inserat LT Std" panose="020B0806030702050204" pitchFamily="34" charset="0"/>
              </a:rPr>
              <a:t>fidiko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>
                <a:latin typeface="Helvetica Inserat LT Std" panose="020B0806030702050204" pitchFamily="34" charset="0"/>
              </a:rPr>
              <a:t>Fa </a:t>
            </a:r>
            <a:r>
              <a:rPr lang="en-GB" sz="7200" dirty="0" err="1">
                <a:latin typeface="Helvetica Inserat LT Std" panose="020B0806030702050204" pitchFamily="34" charset="0"/>
              </a:rPr>
              <a:t>fiainana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tokoa</a:t>
            </a:r>
            <a:r>
              <a:rPr lang="en-GB" sz="7200" dirty="0">
                <a:latin typeface="Helvetica Inserat LT Std" panose="020B0806030702050204" pitchFamily="34" charset="0"/>
              </a:rPr>
              <a:t>.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266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1_Thème Office</vt:lpstr>
      <vt:lpstr>445   Jeso mora fo indrindra</vt:lpstr>
      <vt:lpstr>1 Jeso mora  fo indrindra, Tsara sady mahasoa,</vt:lpstr>
      <vt:lpstr>Tsy miova,  tsy mifindra, Tompo be fitia tokoa.</vt:lpstr>
      <vt:lpstr>Mba iriko ho toa Azy Tsy mba mety  soso-po,</vt:lpstr>
      <vt:lpstr>Ka hionona ny foko Raha avy ny manjo.</vt:lpstr>
      <vt:lpstr>2 Jeso tia,  nanetry tena Sy nandefitra tokoa,</vt:lpstr>
      <vt:lpstr>Nefa Tompo be harena Sy Mpanjaka foto-tsoa.</vt:lpstr>
      <vt:lpstr>Mba iriko ho toa Azy Izay ninia  ho ory koa ;</vt:lpstr>
      <vt:lpstr>Ka ny sainy no fidiko, Fa fiainana tokoa.</vt:lpstr>
      <vt:lpstr>3 He ! manolo-tena aho, Ho Anao, ry Tompo soa !</vt:lpstr>
      <vt:lpstr>Ka ny heloko rehetra Mba sasaonao avokoa.</vt:lpstr>
      <vt:lpstr>Enga ka homenao ahy Fo madio sy vaovao,</vt:lpstr>
      <vt:lpstr>Mba hahaizako manefa Izay rehetra sitrakao.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18</cp:revision>
  <dcterms:created xsi:type="dcterms:W3CDTF">2015-02-15T12:43:03Z</dcterms:created>
  <dcterms:modified xsi:type="dcterms:W3CDTF">2023-05-18T07:02:05Z</dcterms:modified>
</cp:coreProperties>
</file>