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2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0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2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5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8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2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5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8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446 - </a:t>
            </a:r>
            <a:r>
              <a:rPr lang="en-GB" dirty="0" err="1" smtClean="0">
                <a:solidFill>
                  <a:schemeClr val="tx1"/>
                </a:solidFill>
              </a:rPr>
              <a:t>Atolotro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tenako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5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Atolotro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tenako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Raiko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tena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loharanon-tsoa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6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Izao tontolo izao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manintona ny saiko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Hiataka Aminao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babony tokoa.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4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Atolotro 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tenako, ry Raiko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eo an-tananao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hosakambininao,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0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Hohatanjahanao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tena sy ny saiko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Hisikina tokoa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hiady ho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6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Atolotro 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tenako, ry Raiko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izany indrindra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hetahetako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1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Zanakao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mitory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an-</a:t>
            </a:r>
            <a:r>
              <a:rPr lang="en-GB" dirty="0" err="1" smtClean="0">
                <a:solidFill>
                  <a:schemeClr val="tx1"/>
                </a:solidFill>
              </a:rPr>
              <a:t>tsaiko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hanolorako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tenako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1849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25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446 - Atolotro Anao ny tenako, ry Raiko</vt:lpstr>
      <vt:lpstr>1 Atolotro Anao ny tenako, ry Raiko ! Fa Hianao no tena loharanon-tsoa</vt:lpstr>
      <vt:lpstr>Izao tontolo izao manintona ny saiko Hiataka Aminao ho babony tokoa.</vt:lpstr>
      <vt:lpstr>2 Atolotro Anao ny tenako, ry Raiko ! Ho eo an-tananao hosakambininao,</vt:lpstr>
      <vt:lpstr>Hohatanjahanao ny tena sy ny saiko Hisikina tokoa hiady ho Anao.</vt:lpstr>
      <vt:lpstr>3 Atolotro Anao ny tenako, ry Raiko ! Fa izany indrindra re no hetahetako ;</vt:lpstr>
      <vt:lpstr>Ny ran’ny Zanakao mitory ao an-tsaiko Mba hanolorako Anao ny tenako.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2023-05-07T07:27:15Z</dcterms:modified>
</cp:coreProperties>
</file>