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7" r:id="rId5"/>
    <p:sldId id="268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0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2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1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3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7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447 - Hianao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6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Tsy ho orin-java-tsoa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itoeranao,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0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ny fo no lapanao,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2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vohako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0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vohako,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midira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hasiniko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43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mpanompo,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Hiankohoka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re ny dera saotra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mendrika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! ny foko faly loatra,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mba hanaja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Izao no tena faniriako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 velona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3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hitoeranao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holalovanao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Tompo ô ! monena,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monena ao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4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 tena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 mahafatra-po.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8291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447 - Hianao  ry Kristy Tompo</vt:lpstr>
      <vt:lpstr>1 Hianao,  ry Kristy Tompo, No hasiniko izao,</vt:lpstr>
      <vt:lpstr>Avy aho,  fa mpanompo, Hiankohoka Aminao,</vt:lpstr>
      <vt:lpstr>Raiso re ny dera saotra Tena mendrika ho Anao ;</vt:lpstr>
      <vt:lpstr>He ! ny foko faly loatra, Faly mba hanaja Anao.</vt:lpstr>
      <vt:lpstr>2 Izao no tena faniriako : Ny ho velona Aminao,</vt:lpstr>
      <vt:lpstr>Ka hitoeranao  ny foko, Fa tsy holalovanao ;</vt:lpstr>
      <vt:lpstr>Eny, Tompo ô ! monena, Mba monena ao tokoa,</vt:lpstr>
      <vt:lpstr>Izay no tena famonjena Izay no mahafatra-po.</vt:lpstr>
      <vt:lpstr>3 Tsy ho orin-java-tsoa Izay rehetra itoeranao,</vt:lpstr>
      <vt:lpstr>Tena sambatra tokoa, Raha ny fo no lapanao,</vt:lpstr>
      <vt:lpstr>Mandrosoa,  fa vohako Ho Anao  ny foko izao ;</vt:lpstr>
      <vt:lpstr>Eny, Tompo,  fa vohako, Koa midira Hianao.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2016-02-12T14:59:08Z</dcterms:modified>
</cp:coreProperties>
</file>