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4" r:id="rId4"/>
    <p:sldId id="265" r:id="rId5"/>
    <p:sldId id="266" r:id="rId6"/>
    <p:sldId id="263" r:id="rId7"/>
    <p:sldId id="267" r:id="rId8"/>
    <p:sldId id="268" r:id="rId9"/>
    <p:sldId id="269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36" y="264"/>
      </p:cViewPr>
      <p:guideLst/>
    </p:cSldViewPr>
  </p:slideViewPr>
  <p:outlineViewPr>
    <p:cViewPr>
      <p:scale>
        <a:sx n="33" d="100"/>
        <a:sy n="33" d="100"/>
      </p:scale>
      <p:origin x="0" y="-54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18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61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368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7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284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71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11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670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237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3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801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149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56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448 - Ry Tompo ô!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Tariho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627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Ry Tompo ô ! tariho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ondrikelinao,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Tantano sy vimbino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Hanao ny sitrakao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673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misy hafaliana,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taomy mba ho tia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sendra fahoriana,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Sakano tsy hania 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785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Jeso ô ! tazano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lalanay izao,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Tariho sy tantano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ao am-balanao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683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Anio dia mikasa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Hanolo-tena koa,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nenina ny lasa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Hiezaka tokoa.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437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Anio ho hafaliako,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foko lasanao,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maminao no tiako,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Hatao ny sitrakao,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263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androko rehetra,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Atolotro Anao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Anao tsy misy fetra,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raiso, anjakao 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3064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Jeso ô ! tazano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lalanay izao,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Tariho sy tantano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ao am-balanao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46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Anio dia mikasa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Hanolo-tena koa,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nenina ny lasa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Hiezaka tokoa.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981033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42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448 - Ry Tompo ô! Tariho</vt:lpstr>
      <vt:lpstr>1 Ry Tompo ô ! tariho Ny ondrikelinao, Tantano sy vimbino Hanao ny sitrakao ;</vt:lpstr>
      <vt:lpstr>Raha misy hafaliana, Dia taomy mba ho tia  Raha sendra fahoriana, Sakano tsy hania :</vt:lpstr>
      <vt:lpstr>Ry Jeso ô ! tazano Ny lalanay izao, Tariho sy tantano Ho ao am-balanao ;</vt:lpstr>
      <vt:lpstr>Anio dia mikasa Hanolo-tena koa, Fa nenina ny lasa Hiezaka tokoa.</vt:lpstr>
      <vt:lpstr>2 Anio ho hafaliako, Ny foko lasanao, Ny maminao no tiako, Hatao ny sitrakao,</vt:lpstr>
      <vt:lpstr>Ny androko rehetra, Atolotro Anao ; Anao tsy misy fetra, Ka raiso, anjakao :</vt:lpstr>
      <vt:lpstr>Ry Jeso ô ! tazano Ny lalanay izao, Tariho sy tantano Ho ao am-balanao ;</vt:lpstr>
      <vt:lpstr>Anio dia mikasa Hanolo-tena koa, Fa nenina ny lasa Hiezaka tokoa.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2016-02-12T15:34:00Z</dcterms:modified>
</cp:coreProperties>
</file>