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30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0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7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6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8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8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5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5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9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1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449 - '</a:t>
            </a:r>
            <a:r>
              <a:rPr lang="en-GB" dirty="0" err="1" smtClean="0">
                <a:solidFill>
                  <a:schemeClr val="tx1"/>
                </a:solidFill>
              </a:rPr>
              <a:t>Njay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5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Ny foko tsy madio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diovinao anio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Maloto aho,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Tompo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8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Sasao ho voadio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lehibe,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aho 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sasao ny ranao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tao Kalvary.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9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6 Ny foko no sasao,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diovinao izao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fahotako marobe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Levòny avokoa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1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lehibe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Raiso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e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sasao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Kalvary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Njay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‘</a:t>
            </a:r>
            <a:r>
              <a:rPr lang="en-GB" dirty="0" err="1" smtClean="0">
                <a:solidFill>
                  <a:schemeClr val="tx1"/>
                </a:solidFill>
              </a:rPr>
              <a:t>Njay</a:t>
            </a:r>
            <a:r>
              <a:rPr lang="en-GB" dirty="0" smtClean="0">
                <a:solidFill>
                  <a:schemeClr val="tx1"/>
                </a:solidFill>
              </a:rPr>
              <a:t> re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feonao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Miantso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Hankany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Kalvary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6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Tompo lehibe,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aho 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sasao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ranao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tao Kalvary.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Malemy aho 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mitaraina hoe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Vonjeo ny aiko,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3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Vonjeo ny olonao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lehibe,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aho 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sasao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ranao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tao Kalvary.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0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Ny fiadanam-po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Mandresy ny manjo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Esorinao ny tahotro,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Tompo ô ! vonjeo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2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Tompo lehibe,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aho 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sasao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ranao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tao Kalvary.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Mpanota tsy mandà,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Tompo, mamelà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fahotako lehibe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Ifonako tokoa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9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Tompo lehibe,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aho 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sasao ny ranao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tao Kalvary.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710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56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449 - 'Njay reko Tompo ô!</vt:lpstr>
      <vt:lpstr>1 Njay reko, Tompo ô ‘Njay re ny feonao ; Miantso ahy Hianao Hankany Kalvary,</vt:lpstr>
      <vt:lpstr>Tompo lehibe, Raiso aho e ! Mba sasao  ny ranao soa Izay tao Kalvary.</vt:lpstr>
      <vt:lpstr>2 Malemy aho e, Ka mitaraina hoe : Vonjeo ny aiko, Tompo ô !</vt:lpstr>
      <vt:lpstr>Vonjeo ny olonao : Tompo lehibe, Raiso aho e ! Mba sasao  ny ranao soa Izay tao Kalvary.</vt:lpstr>
      <vt:lpstr>3 Ny fiadanam-po Mandresy ny manjo ; Esorinao ny tahotro, Ry Tompo ô ! vonjeo</vt:lpstr>
      <vt:lpstr>Tompo lehibe, Raiso aho e ! Mba sasao  ny ranao soa Izay tao Kalvary.</vt:lpstr>
      <vt:lpstr>4 Mpanota tsy mandà, Ry Tompo, mamelà ! Ny fahotako lehibe Ifonako tokoa ;</vt:lpstr>
      <vt:lpstr>Tompo lehibe, Raiso aho e ! Mba sasao ny ranao soa Izay tao Kalvary.</vt:lpstr>
      <vt:lpstr>5 Ny foko tsy madio Mba diovinao anio Maloto aho, ry Tompo ô !</vt:lpstr>
      <vt:lpstr>Sasao ho voadio Tompo lehibe, Raiso aho e ! Mba sasao ny ranao soa Izay tao Kalvary.</vt:lpstr>
      <vt:lpstr>6 Ny foko no sasao, Ka diovinao izao ; Ny fahotako marobe Levòny avokoa</vt:lpstr>
      <vt:lpstr>Tompo lehibe, Raiso aho e ! Mba sasao ny ranao soa Izay tao Kalvary.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2023-07-05T13:15:05Z</dcterms:modified>
</cp:coreProperties>
</file>