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5" r:id="rId5"/>
    <p:sldId id="268" r:id="rId6"/>
    <p:sldId id="269" r:id="rId7"/>
    <p:sldId id="267" r:id="rId8"/>
    <p:sldId id="263" r:id="rId9"/>
    <p:sldId id="271" r:id="rId10"/>
    <p:sldId id="273" r:id="rId11"/>
    <p:sldId id="274" r:id="rId12"/>
    <p:sldId id="275" r:id="rId13"/>
    <p:sldId id="276" r:id="rId14"/>
    <p:sldId id="270" r:id="rId15"/>
    <p:sldId id="272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86391" autoAdjust="0"/>
  </p:normalViewPr>
  <p:slideViewPr>
    <p:cSldViewPr snapToGrid="0">
      <p:cViewPr>
        <p:scale>
          <a:sx n="20" d="100"/>
          <a:sy n="20" d="100"/>
        </p:scale>
        <p:origin x="1590" y="1074"/>
      </p:cViewPr>
      <p:guideLst/>
    </p:cSldViewPr>
  </p:slideViewPr>
  <p:outlineViewPr>
    <p:cViewPr>
      <p:scale>
        <a:sx n="33" d="100"/>
        <a:sy n="33" d="100"/>
      </p:scale>
      <p:origin x="0" y="-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9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63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2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8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0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0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7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6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4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ô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takatry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9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849344"/>
            <a:ext cx="9262110" cy="1325563"/>
          </a:xfrm>
        </p:spPr>
        <p:txBody>
          <a:bodyPr/>
          <a:lstStyle/>
          <a:p>
            <a:r>
              <a:rPr lang="en-GB" sz="7000">
                <a:solidFill>
                  <a:srgbClr val="FF0000"/>
                </a:solidFill>
              </a:rPr>
              <a:t>( </a:t>
            </a:r>
            <a:r>
              <a:rPr lang="en-GB" sz="7000">
                <a:solidFill>
                  <a:srgbClr val="FF0000"/>
                </a:solidFill>
              </a:rPr>
              <a:t>Feo </a:t>
            </a:r>
            <a:r>
              <a:rPr lang="en-GB" sz="7000" smtClean="0">
                <a:solidFill>
                  <a:srgbClr val="FF0000"/>
                </a:solidFill>
              </a:rPr>
              <a:t>I </a:t>
            </a:r>
            <a:r>
              <a:rPr lang="en-GB" sz="7000">
                <a:solidFill>
                  <a:srgbClr val="FF0000"/>
                </a:solidFill>
              </a:rPr>
              <a:t>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Tompo ô, voababonao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rgbClr val="FF0000"/>
                </a:solidFill>
              </a:rPr>
              <a:t>( Feo II ) </a:t>
            </a: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 dia resinao ny</a:t>
            </a:r>
            <a:b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foko ilay nandà,</a:t>
            </a:r>
            <a:b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Voababonao tokoa tokoa 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252090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849344"/>
            <a:ext cx="9262110" cy="1325563"/>
          </a:xfrm>
        </p:spPr>
        <p:txBody>
          <a:bodyPr/>
          <a:lstStyle/>
          <a:p>
            <a:r>
              <a:rPr lang="en-GB" sz="7000">
                <a:solidFill>
                  <a:srgbClr val="FF0000"/>
                </a:solidFill>
              </a:rPr>
              <a:t>( Feo I 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Izany foko ho Anao. Mamy re !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rgbClr val="FF0000"/>
                </a:solidFill>
              </a:rPr>
              <a:t>( Feo II )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Ka nasandratrao ho Zanak’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Andriamanitra,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Hotarihinao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</a:t>
            </a: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201698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849344"/>
            <a:ext cx="9262110" cy="1325563"/>
          </a:xfrm>
        </p:spPr>
        <p:txBody>
          <a:bodyPr/>
          <a:lstStyle/>
          <a:p>
            <a:r>
              <a:rPr lang="en-GB" sz="7000" smtClean="0">
                <a:solidFill>
                  <a:srgbClr val="FF0000"/>
                </a:solidFill>
              </a:rPr>
              <a:t>( </a:t>
            </a:r>
            <a:r>
              <a:rPr lang="en-GB" sz="7000">
                <a:solidFill>
                  <a:srgbClr val="FF0000"/>
                </a:solidFill>
              </a:rPr>
              <a:t>Feo I 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Mamy re !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rgbClr val="FF0000"/>
                </a:solidFill>
              </a:rPr>
              <a:t>( Feo II 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Mamy dia mamy re, tsaroan’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ny aiko izao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394552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kern="1200" smtClean="0">
                <a:solidFill>
                  <a:srgbClr val="404040"/>
                </a:solidFill>
                <a:effectLst/>
              </a:rPr>
              <a:t>Izany fitiavanao, </a:t>
            </a:r>
            <a:br>
              <a:rPr lang="en-GB" kern="1200" smtClean="0">
                <a:solidFill>
                  <a:srgbClr val="404040"/>
                </a:solidFill>
                <a:effectLst/>
              </a:rPr>
            </a:br>
            <a:r>
              <a:rPr lang="en-GB" kern="1200" smtClean="0">
                <a:solidFill>
                  <a:srgbClr val="404040"/>
                </a:solidFill>
                <a:effectLst/>
              </a:rPr>
              <a:t>ry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3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Jesosy, tsy mba misy haiko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Afa-tsy manolotra ny aiko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2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an-tananao 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andrandraiko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Hampijoro ahy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(Hijoro izao)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97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849344"/>
            <a:ext cx="9262110" cy="1325563"/>
          </a:xfrm>
        </p:spPr>
        <p:txBody>
          <a:bodyPr/>
          <a:lstStyle/>
          <a:p>
            <a:r>
              <a:rPr lang="en-GB" sz="7000">
                <a:solidFill>
                  <a:srgbClr val="FF0000"/>
                </a:solidFill>
              </a:rPr>
              <a:t>( </a:t>
            </a:r>
            <a:r>
              <a:rPr lang="en-GB" sz="7000">
                <a:solidFill>
                  <a:srgbClr val="FF0000"/>
                </a:solidFill>
              </a:rPr>
              <a:t>Feo </a:t>
            </a:r>
            <a:r>
              <a:rPr lang="en-GB" sz="7000" smtClean="0">
                <a:solidFill>
                  <a:srgbClr val="FF0000"/>
                </a:solidFill>
              </a:rPr>
              <a:t>I </a:t>
            </a:r>
            <a:r>
              <a:rPr lang="en-GB" sz="7000">
                <a:solidFill>
                  <a:srgbClr val="FF0000"/>
                </a:solidFill>
              </a:rPr>
              <a:t>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Tompo ô, voababonao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rgbClr val="FF0000"/>
                </a:solidFill>
              </a:rPr>
              <a:t>( Feo II ) </a:t>
            </a: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 dia resinao ny</a:t>
            </a:r>
            <a:b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foko ilay nandà,</a:t>
            </a:r>
            <a:b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Voababonao tokoa tokoa 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363039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849344"/>
            <a:ext cx="9262110" cy="1325563"/>
          </a:xfrm>
        </p:spPr>
        <p:txBody>
          <a:bodyPr/>
          <a:lstStyle/>
          <a:p>
            <a:r>
              <a:rPr lang="en-GB" sz="7000">
                <a:solidFill>
                  <a:srgbClr val="FF0000"/>
                </a:solidFill>
              </a:rPr>
              <a:t>( Feo I 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Izany foko ho Anao. Mamy re !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rgbClr val="FF0000"/>
                </a:solidFill>
              </a:rPr>
              <a:t>( Feo II )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Ka nasandratrao ho Zanak’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Andriamanitra,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Hotarihinao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</a:t>
            </a: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39683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849344"/>
            <a:ext cx="9262110" cy="1325563"/>
          </a:xfrm>
        </p:spPr>
        <p:txBody>
          <a:bodyPr/>
          <a:lstStyle/>
          <a:p>
            <a:r>
              <a:rPr lang="en-GB" sz="7000" smtClean="0">
                <a:solidFill>
                  <a:srgbClr val="FF0000"/>
                </a:solidFill>
              </a:rPr>
              <a:t>( </a:t>
            </a:r>
            <a:r>
              <a:rPr lang="en-GB" sz="7000">
                <a:solidFill>
                  <a:srgbClr val="FF0000"/>
                </a:solidFill>
              </a:rPr>
              <a:t>Feo I 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Mamy re !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rgbClr val="FF0000"/>
                </a:solidFill>
              </a:rPr>
              <a:t>( Feo II 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Mamy dia mamy re, tsaroan’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ny aiko izao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250532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kern="1200" smtClean="0">
                <a:solidFill>
                  <a:srgbClr val="404040"/>
                </a:solidFill>
                <a:effectLst/>
              </a:rPr>
              <a:t>Izany fitiavanao, </a:t>
            </a:r>
            <a:br>
              <a:rPr lang="en-GB" kern="1200" smtClean="0">
                <a:solidFill>
                  <a:srgbClr val="404040"/>
                </a:solidFill>
                <a:effectLst/>
              </a:rPr>
            </a:br>
            <a:r>
              <a:rPr lang="en-GB" kern="1200" smtClean="0">
                <a:solidFill>
                  <a:srgbClr val="404040"/>
                </a:solidFill>
                <a:effectLst/>
              </a:rPr>
              <a:t>ry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7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Tompo ô ! tsy takatry ny saiko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fitiavanao tsy nohajaiko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8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Kanjo io no hany antenaiko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hamonjy ahy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(Hamonjy izao)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8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849344"/>
            <a:ext cx="9262110" cy="1325563"/>
          </a:xfrm>
        </p:spPr>
        <p:txBody>
          <a:bodyPr/>
          <a:lstStyle/>
          <a:p>
            <a:r>
              <a:rPr lang="en-GB" sz="7000">
                <a:solidFill>
                  <a:srgbClr val="FF0000"/>
                </a:solidFill>
              </a:rPr>
              <a:t>( </a:t>
            </a:r>
            <a:r>
              <a:rPr lang="en-GB" sz="7000">
                <a:solidFill>
                  <a:srgbClr val="FF0000"/>
                </a:solidFill>
              </a:rPr>
              <a:t>Feo </a:t>
            </a:r>
            <a:r>
              <a:rPr lang="en-GB" sz="7000" smtClean="0">
                <a:solidFill>
                  <a:srgbClr val="FF0000"/>
                </a:solidFill>
              </a:rPr>
              <a:t>I </a:t>
            </a:r>
            <a:r>
              <a:rPr lang="en-GB" sz="7000">
                <a:solidFill>
                  <a:srgbClr val="FF0000"/>
                </a:solidFill>
              </a:rPr>
              <a:t>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Tompo ô, voababonao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rgbClr val="FF0000"/>
                </a:solidFill>
              </a:rPr>
              <a:t>( Feo II ) </a:t>
            </a: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 dia resinao ny</a:t>
            </a:r>
            <a:b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foko ilay nandà,</a:t>
            </a:r>
            <a:b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Voababonao tokoa tokoa 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153807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849344"/>
            <a:ext cx="9262110" cy="1325563"/>
          </a:xfrm>
        </p:spPr>
        <p:txBody>
          <a:bodyPr/>
          <a:lstStyle/>
          <a:p>
            <a:r>
              <a:rPr lang="en-GB" sz="7000">
                <a:solidFill>
                  <a:srgbClr val="FF0000"/>
                </a:solidFill>
              </a:rPr>
              <a:t>( Feo I 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Izany foko ho Anao. Mamy re !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rgbClr val="FF0000"/>
                </a:solidFill>
              </a:rPr>
              <a:t>( Feo II )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Ka nasandratrao ho Zanak’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Andriamanitra,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Hotarihinao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</a:t>
            </a: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261598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849344"/>
            <a:ext cx="9262110" cy="1325563"/>
          </a:xfrm>
        </p:spPr>
        <p:txBody>
          <a:bodyPr/>
          <a:lstStyle/>
          <a:p>
            <a:r>
              <a:rPr lang="en-GB" sz="7000" smtClean="0">
                <a:solidFill>
                  <a:srgbClr val="FF0000"/>
                </a:solidFill>
              </a:rPr>
              <a:t>( </a:t>
            </a:r>
            <a:r>
              <a:rPr lang="en-GB" sz="7000">
                <a:solidFill>
                  <a:srgbClr val="FF0000"/>
                </a:solidFill>
              </a:rPr>
              <a:t>Feo I 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Mamy re !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rgbClr val="FF0000"/>
                </a:solidFill>
              </a:rPr>
              <a:t>( Feo II ) </a:t>
            </a: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Mamy dia mamy re, tsaroan’</a:t>
            </a:r>
            <a:b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>
                <a:solidFill>
                  <a:schemeClr val="tx1">
                    <a:lumMod val="75000"/>
                    <a:lumOff val="25000"/>
                  </a:schemeClr>
                </a:solidFill>
              </a:rPr>
              <a:t>ny aiko izao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229977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kern="1200" smtClean="0">
                <a:solidFill>
                  <a:srgbClr val="404040"/>
                </a:solidFill>
                <a:effectLst/>
              </a:rPr>
              <a:t>Izany fitiavanao, </a:t>
            </a:r>
            <a:br>
              <a:rPr lang="en-GB" kern="1200" smtClean="0">
                <a:solidFill>
                  <a:srgbClr val="404040"/>
                </a:solidFill>
                <a:effectLst/>
              </a:rPr>
            </a:br>
            <a:r>
              <a:rPr lang="en-GB" kern="1200" smtClean="0">
                <a:solidFill>
                  <a:srgbClr val="404040"/>
                </a:solidFill>
                <a:effectLst/>
              </a:rPr>
              <a:t>ry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3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fandavan-tenanao tsaroako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fandavan-tena nahitako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32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inoako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mambomba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(Mambomba izao)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08320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125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451 - Tompo ô!  Tsy takatry ny saiko</vt:lpstr>
      <vt:lpstr>1 Tompo ô ! tsy takatry ny saiko Ny fitiavanao tsy nohajaiko ;</vt:lpstr>
      <vt:lpstr>Kanjo io no hany antenaiko Mba hamonjy ahy izao. (Hamonjy izao)</vt:lpstr>
      <vt:lpstr>( Feo I ) Tompo ô, voababonao ( Feo II ) Tompo ô ! dia resinao ny foko ilay nandà, Voababonao tokoa tokoa </vt:lpstr>
      <vt:lpstr>( Feo I ) Izany foko ho Anao. Mamy re ! ( Feo II ) Ka nasandratrao ho Zanak’ Andriamanitra, Hotarihinao an-danitra.</vt:lpstr>
      <vt:lpstr>( Feo I ) Mamy re ! ( Feo II ) Mamy dia mamy re, tsaroan’ ny aiko izao</vt:lpstr>
      <vt:lpstr>Izany fitiavanao,  ry Jeso ô !</vt:lpstr>
      <vt:lpstr>2 Ny fandavan-tenanao tsaroako Fa fandavan-tena nahitako</vt:lpstr>
      <vt:lpstr>Ny fitiavanao  izay inoako Fa mambomba  ahy izao. (Mambomba izao)</vt:lpstr>
      <vt:lpstr>( Feo I ) Tompo ô, voababonao ( Feo II ) Tompo ô ! dia resinao ny foko ilay nandà, Voababonao tokoa tokoa </vt:lpstr>
      <vt:lpstr>( Feo I ) Izany foko ho Anao. Mamy re ! ( Feo II ) Ka nasandratrao ho Zanak’ Andriamanitra, Hotarihinao an-danitra.</vt:lpstr>
      <vt:lpstr>( Feo I ) Mamy re ! ( Feo II ) Mamy dia mamy re, tsaroan’ ny aiko izao</vt:lpstr>
      <vt:lpstr>Izany fitiavanao,  ry Jeso ô !</vt:lpstr>
      <vt:lpstr>3 Ry Jesosy, tsy mba misy haiko Afa-tsy manolotra ny aiko</vt:lpstr>
      <vt:lpstr>Eo an-tananao izay andrandraiko Hampijoro ahy izao (Hijoro izao)</vt:lpstr>
      <vt:lpstr>( Feo I ) Tompo ô, voababonao ( Feo II ) Tompo ô ! dia resinao ny foko ilay nandà, Voababonao tokoa tokoa </vt:lpstr>
      <vt:lpstr>( Feo I ) Izany foko ho Anao. Mamy re ! ( Feo II ) Ka nasandratrao ho Zanak’ Andriamanitra, Hotarihinao an-danitra.</vt:lpstr>
      <vt:lpstr>( Feo I ) Mamy re ! ( Feo II ) Mamy dia mamy re, tsaroan’ ny aiko izao</vt:lpstr>
      <vt:lpstr>Izany fitiavanao,  ry Jeso ô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18</cp:revision>
  <dcterms:created xsi:type="dcterms:W3CDTF">2015-02-15T12:43:03Z</dcterms:created>
  <dcterms:modified xsi:type="dcterms:W3CDTF">2016-02-12T15:28:10Z</dcterms:modified>
</cp:coreProperties>
</file>