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7" r:id="rId5"/>
    <p:sldId id="263" r:id="rId6"/>
    <p:sldId id="269" r:id="rId7"/>
    <p:sldId id="266" r:id="rId8"/>
    <p:sldId id="264" r:id="rId9"/>
    <p:sldId id="268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2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0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6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0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3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452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Tompo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ô! </a:t>
            </a: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Ovay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ny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foko</a:t>
            </a:r>
            <a:endParaRPr lang="fr-FR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3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:,: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fahari-po</a:t>
            </a:r>
            <a:r>
              <a:rPr lang="en-GB" dirty="0" smtClean="0">
                <a:solidFill>
                  <a:schemeClr val="tx1"/>
                </a:solidFill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7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 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ovay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mora </a:t>
            </a:r>
            <a:r>
              <a:rPr lang="en-GB" dirty="0" err="1" smtClean="0">
                <a:solidFill>
                  <a:schemeClr val="tx1"/>
                </a:solidFill>
              </a:rPr>
              <a:t>anarina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Toy ny any zazakely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Tsotra sady marina,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8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Tsy mialona,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maditra,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sitrakao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7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Zaza,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te-hifidy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homenao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ahy anio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0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ho azoko ampitso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ankinina aminao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Koa tsy manahy aho,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efa niantohanao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4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Zaza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maharo tena,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miankina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amin-dray.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mahery,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hendry,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tsy mahay mandeha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8352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37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Inserat LT Std</vt:lpstr>
      <vt:lpstr>Vivaldi</vt:lpstr>
      <vt:lpstr>1_Thème Office</vt:lpstr>
      <vt:lpstr>452   Tompo ô! Ovay ny foko</vt:lpstr>
      <vt:lpstr>1 Tompo ô !  ovay ny foko Mba ho mora anarina</vt:lpstr>
      <vt:lpstr>Toy ny any zazakely Tsotra sady marina,</vt:lpstr>
      <vt:lpstr>:,: Tsy mialona,  tsy maditra, Fa manao  ny sitrakao :,:</vt:lpstr>
      <vt:lpstr>2 Zaza,  ka tsy te-hifidy Izay homenao  ahy anio ;</vt:lpstr>
      <vt:lpstr>Ny ho azoko ampitso Dia ankinina aminao </vt:lpstr>
      <vt:lpstr>:,: Koa tsy manahy aho, Fa efa niantohanao :,:</vt:lpstr>
      <vt:lpstr>3 Zaza  tsy maharo tena, Fa miankina  amin-dray.</vt:lpstr>
      <vt:lpstr>Tsy mahery,  tsy mba hendry, Ary tsy mahay mandeha ;</vt:lpstr>
      <vt:lpstr>:,: Hianao no Raiko tia, Raiko be fahari-po 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2023-07-15T08:43:01Z</dcterms:modified>
</cp:coreProperties>
</file>