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64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6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0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0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6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6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4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49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9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2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2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3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453 - Mihirà,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mponina ao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andanitra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05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Mihirà, ry mponina ao 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Lehibe ny fifalianay,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71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derao izao Andriamanitra,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maty velona indray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6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Mihobia,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derao Andriamanitra.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09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mihobia re 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mino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hirao ny fihiram-baovao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08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Mihirà, ry mponina ao 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Tonga izao ny very fahizay,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2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Rainy faly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finaritra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handray ny zanany indray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22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Mihobia,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derao Andriamanitra.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85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mihobia re 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mino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hirao ny fihiram-baovao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09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Mihirà, ry mponina ao 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ilay very dia hita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33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Voaray ho Zanak’ Andriamanitra,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tonga olona vaovao.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80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Mihobia,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lanitra,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derao Andriamanitra.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78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mihobia re 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mino ô,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hirao ny fihiram-baovao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2618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67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453 - Mihirà,  ry mponina ao andanitra</vt:lpstr>
      <vt:lpstr>1 Mihirà, ry mponina ao an-danitra Tonga izao ny very fahizay,</vt:lpstr>
      <vt:lpstr>Fa ny Rainy faly  sy finaritra Mba handray ny zanany indray</vt:lpstr>
      <vt:lpstr>Mihobia, re,  ry lanitra, Ka derao Andriamanitra.</vt:lpstr>
      <vt:lpstr>Eny, mihobia re ,  ry mino ô, Ka hirao ny fihiram-baovao !</vt:lpstr>
      <vt:lpstr>2 Mihirà, ry mponina ao an-danitra Fa ilay very dia hita izao,</vt:lpstr>
      <vt:lpstr>Voaray ho Zanak’ Andriamanitra, Efa tonga olona vaovao.</vt:lpstr>
      <vt:lpstr>Mihobia, re,  ry lanitra, Ka derao Andriamanitra.</vt:lpstr>
      <vt:lpstr>Eny, mihobia re ,  ry mino ô, Ka hirao ny fihiram-baovao !</vt:lpstr>
      <vt:lpstr>3 Mihirà, ry mponina ao an-danitra Lehibe ny fifalianay,</vt:lpstr>
      <vt:lpstr>Ka derao izao Andriamanitra, Fa ny maty velona indray !</vt:lpstr>
      <vt:lpstr>Mihobia, re,  ry lanitra, Ka derao Andriamanitra.</vt:lpstr>
      <vt:lpstr>Eny, mihobia re ,  ry mino ô, Ka hirao ny fihiram-baovao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2016-02-12T15:15:05Z</dcterms:modified>
</cp:coreProperties>
</file>