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72" r:id="rId8"/>
    <p:sldId id="269" r:id="rId9"/>
    <p:sldId id="265" r:id="rId10"/>
    <p:sldId id="273" r:id="rId11"/>
    <p:sldId id="268" r:id="rId12"/>
    <p:sldId id="266" r:id="rId13"/>
    <p:sldId id="267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-17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7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36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098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9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384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90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7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04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5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61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970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02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58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454 - Veloma no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apetrako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491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maika aho mba hankao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Handray ny fitsaharako.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3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Veloma Hianao,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izao tontolo izao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Izaho tsy tamana atý,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Veloma Hianao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74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Jerosalema tazako,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velona ny hirako,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any no honenako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Hidera ny Mpanjakako.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574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any aho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any aho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Izaho tsy tamana atý,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any aho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64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Veloma no apetrako,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tapaka ny hevitro,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Handao ny fahazarako,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Kristy no harahiko.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89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Veloma Hianao,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izao tontolo izao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Izaho tsy tamana atý,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Veloma Hianao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75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Ny làlan’ota hitako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Namono ny fanahiko,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he, erý dia tazako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tany soa mamiko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48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Veloma Hianao,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izao tontolo izao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Izaho tsy tamana atý,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Veloma Hianao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23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Mpanota ô, nahoana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tsy miaraka aminay,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71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mbola misy toerana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ho anao sy ho 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93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Veloma Hianao,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izao tontolo izao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Izaho tsy tamana atý,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Veloma Hianao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08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Veloma, fa ao aloha 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tany izay honenako,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70055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56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454 - Veloma no apetrako</vt:lpstr>
      <vt:lpstr>1 Veloma no apetrako, Fa tapaka ny hevitro, Handao ny fahazarako, Fa Kristy no harahiko.</vt:lpstr>
      <vt:lpstr>Veloma Hianao, Ry izao tontolo izao ! Izaho tsy tamana atý, Veloma Hianao !</vt:lpstr>
      <vt:lpstr>2 Ny làlan’ota hitako Namono ny fanahiko, Fa he, erý dia tazako Ilay tany soa mamiko</vt:lpstr>
      <vt:lpstr>Veloma Hianao, Ry izao tontolo izao ! Izaho tsy tamana atý, Veloma Hianao !</vt:lpstr>
      <vt:lpstr>3 Mpanota ô, nahoana No tsy miaraka aminay,</vt:lpstr>
      <vt:lpstr>Fa mbola misy toerana Izay ho anao sy ho anay.</vt:lpstr>
      <vt:lpstr>Veloma Hianao, Ry izao tontolo izao ! Izaho tsy tamana atý, Veloma Hianao !</vt:lpstr>
      <vt:lpstr>4 Veloma, fa ao aloha ao No tany izay honenako,</vt:lpstr>
      <vt:lpstr>Ka maika aho mba hankao Handray ny fitsaharako.</vt:lpstr>
      <vt:lpstr>Veloma Hianao, Ry izao tontolo izao ! Izaho tsy tamana atý, Veloma Hianao !</vt:lpstr>
      <vt:lpstr>5 Jerosalema tazako, Ka velona ny hirako, Fa any no honenako Hidera ny Mpanjakako.</vt:lpstr>
      <vt:lpstr>Ho any aho izao, Ho any aho izao, Izaho tsy tamana atý, Ho any aho izao.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2016-02-12T15:00:40Z</dcterms:modified>
</cp:coreProperties>
</file>