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3" r:id="rId4"/>
    <p:sldId id="274" r:id="rId5"/>
    <p:sldId id="275" r:id="rId6"/>
    <p:sldId id="276" r:id="rId7"/>
    <p:sldId id="263" r:id="rId8"/>
    <p:sldId id="269" r:id="rId9"/>
    <p:sldId id="270" r:id="rId10"/>
    <p:sldId id="271" r:id="rId11"/>
    <p:sldId id="272" r:id="rId12"/>
    <p:sldId id="264" r:id="rId13"/>
    <p:sldId id="267" r:id="rId14"/>
    <p:sldId id="265" r:id="rId15"/>
    <p:sldId id="268" r:id="rId16"/>
    <p:sldId id="266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16"/>
      </p:cViewPr>
      <p:guideLst/>
    </p:cSldViewPr>
  </p:slideViewPr>
  <p:outlineViewPr>
    <p:cViewPr>
      <p:scale>
        <a:sx n="33" d="100"/>
        <a:sy n="33" d="100"/>
      </p:scale>
      <p:origin x="0" y="-63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79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24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759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132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09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43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547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876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371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497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624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27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89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455 - Ny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androm-pahasoavana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856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Mitsambikina ny mandringa,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Faingana izy sady kinga,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163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Ary mihoby ny lelan’ny moana.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278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Ny very no tadiavina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hody amin’ny Ray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6043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maty dia velomina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ravo mandrakizay,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4803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Izy dia mifady ny ota,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Noho ny lova tsy ho tonta,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138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Sady manaraka Azy Tompo,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voaeso sy voahombo,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546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Amabara-podiny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any an-danitra.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462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Ny androm-pahasoavana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Maneho zava-baovao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437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Mahazo fahasambarana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Izao tontolo izao.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0319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Ravoravo ny efitra maina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Mbamin’ny tany karankaina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5430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He, torina ny teny soa,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dia afaka avokoa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667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olom-bery maniry ho velona.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113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Ka miandrandra ny lanitra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malahelo izao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284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Mihoby izy fa sambatra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Nahazo aina vaovao.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2187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He, vahàna ireo migadra,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Afaka ny midradradradra,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2897226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</TotalTime>
  <Words>72</Words>
  <Application>Microsoft Office PowerPoint</Application>
  <PresentationFormat>Affichage à l'écran (4:3)</PresentationFormat>
  <Paragraphs>16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Calibri</vt:lpstr>
      <vt:lpstr>Helvetica Inserat LT Std</vt:lpstr>
      <vt:lpstr>1_Thème Office</vt:lpstr>
      <vt:lpstr>455 - Ny androm-pahasoavana</vt:lpstr>
      <vt:lpstr>1 Ny androm-pahasoavana Maneho zava-baovao ;</vt:lpstr>
      <vt:lpstr>Mahazo fahasambarana Izao tontolo izao.</vt:lpstr>
      <vt:lpstr>Ravoravo ny efitra maina Mbamin’ny tany karankaina ;</vt:lpstr>
      <vt:lpstr>He, torina ny teny soa, Ka dia afaka avokoa</vt:lpstr>
      <vt:lpstr>Ny olom-bery maniry ho velona.</vt:lpstr>
      <vt:lpstr>2 Ka miandrandra ny lanitra Ny malahelo izao ;</vt:lpstr>
      <vt:lpstr>Mihoby izy fa sambatra Nahazo aina vaovao.</vt:lpstr>
      <vt:lpstr>He, vahàna ireo migadra, Afaka ny midradradradra,</vt:lpstr>
      <vt:lpstr>Mitsambikina ny mandringa, Faingana izy sady kinga,</vt:lpstr>
      <vt:lpstr>Ary mihoby ny lelan’ny moana.</vt:lpstr>
      <vt:lpstr>3 Ny very no tadiavina Mba hody amin’ny Ray ;</vt:lpstr>
      <vt:lpstr>Ny maty dia velomina Ka ravo mandrakizay,</vt:lpstr>
      <vt:lpstr>Izy dia mifady ny ota, Noho ny lova tsy ho tonta,</vt:lpstr>
      <vt:lpstr>Sady manaraka Azy Tompo, Izay voaeso sy voahombo,</vt:lpstr>
      <vt:lpstr>Amabara-podiny  any an-danitra.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2016-02-12T15:13:59Z</dcterms:modified>
</cp:coreProperties>
</file>