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63" r:id="rId6"/>
    <p:sldId id="273" r:id="rId7"/>
    <p:sldId id="274" r:id="rId8"/>
    <p:sldId id="264" r:id="rId9"/>
    <p:sldId id="271" r:id="rId10"/>
    <p:sldId id="272" r:id="rId11"/>
    <p:sldId id="265" r:id="rId12"/>
    <p:sldId id="269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5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5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1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2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456 - He, sambatra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navelanao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79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nomeny indrafo,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afa-keloka aho.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78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Jehovah no fialofako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manda miaro ahy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rano, na dia tondraka,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hahatratra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hobin’ny afa-keloka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ampihirainao 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olon’Andriamanitra,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ny andro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otanao izay miafina,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Itsorinao avokoa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6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mita ilay ony maizina,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aronao ny Tsitoha.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sambatra ny navelanao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helony, ry Jehovah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9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otany voasaronao,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mba isaina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9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sambatra ny mahitsy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azy ny lovasoa.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5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fo nony nampaginiko,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heriko nihalany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1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izay nafeniko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dia nahatonga izany,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94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ketraka ny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Nisento sy nitomany.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50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otako dia nambarako,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Niantso ny Tompo aho,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6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Niaiky ny fahadisoako,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Nivalo sy nitalaho,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7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81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456 - He, sambatra  ny navelanao</vt:lpstr>
      <vt:lpstr>1 He, sambatra ny navelanao Ny helony, ry Jehovah !</vt:lpstr>
      <vt:lpstr>Ny otany voasaronao, Ka tsy mba isaina koa ;</vt:lpstr>
      <vt:lpstr>He, sambatra ny mahitsy fo, Fa azy ny lovasoa.</vt:lpstr>
      <vt:lpstr>2 Ny fo nony nampaginiko, Ny heriko nihalany ;</vt:lpstr>
      <vt:lpstr>Ny ota izay nafeniko No dia nahatonga izany,</vt:lpstr>
      <vt:lpstr>Ka ketraka ny fanahiko, Nisento sy nitomany.</vt:lpstr>
      <vt:lpstr>3 Ny otako dia nambarako, Niantso ny Tompo aho,</vt:lpstr>
      <vt:lpstr>Niaiky ny fahadisoako, Nivalo sy nitalaho,</vt:lpstr>
      <vt:lpstr>Ka dia nomeny indrafo, Mba ho afa-keloka aho.</vt:lpstr>
      <vt:lpstr>4 Jehovah no fialofako Sy manda miaro ahy ;</vt:lpstr>
      <vt:lpstr>Ny rano, na dia tondraka, Dia tsy hahatratra  ahy ;</vt:lpstr>
      <vt:lpstr>Ny hobin’ny afa-keloka No ampihirainao ahy.</vt:lpstr>
      <vt:lpstr>5 Ry olon’Andriamanitra, Vonjeo ny andro soa,</vt:lpstr>
      <vt:lpstr>Ny otanao izay miafina, Itsorinao avokoa ;</vt:lpstr>
      <vt:lpstr>Raha mita ilay ony maizina, Dia aronao ny Tsitoha.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2016-02-12T15:13:08Z</dcterms:modified>
</cp:coreProperties>
</file>