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9" r:id="rId5"/>
    <p:sldId id="263" r:id="rId6"/>
    <p:sldId id="270" r:id="rId7"/>
    <p:sldId id="271" r:id="rId8"/>
    <p:sldId id="264" r:id="rId9"/>
    <p:sldId id="272" r:id="rId10"/>
    <p:sldId id="273" r:id="rId11"/>
    <p:sldId id="265" r:id="rId12"/>
    <p:sldId id="274" r:id="rId13"/>
    <p:sldId id="27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2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6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0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2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0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1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7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4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457 - Jeso hany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9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 fahoriam-be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mihatra amin’ny 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tsy foiko.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1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Raha ao am-poko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ry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manjaka 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1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ahiahy,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Nahavalaka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afakao,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93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mavesatra entana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antenaiko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Tohan’aiko.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98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hany iriko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Loharanon’aiko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Sakaiza soa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53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Mamiko indrindra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 tafafindra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Aminao,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1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toa takona,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ao an-tsaiko,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tohan’aiko.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6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Loza tsy misava,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Sento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mitranga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Notrotroiny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fahavalo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mahazo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4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be aza ny manjo,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kivy ny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mbola ahy.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72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haren’ny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tsara ihany,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ahoako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0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irery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Lova tsy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Reharehako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0300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457 - Jeso hany iriko</vt:lpstr>
      <vt:lpstr>1 Jeso hany iriko Loharanon’aiko Sy Sakaiza soa !</vt:lpstr>
      <vt:lpstr>Mamiko indrindra Ny ho tafafindra Any Aminao,</vt:lpstr>
      <vt:lpstr>Na dia toa takona, Hianao ao an-tsaiko, Sady tohan’aiko.</vt:lpstr>
      <vt:lpstr>2 Loza tsy misava, Sento lalandava No mitranga izao ;</vt:lpstr>
      <vt:lpstr>Notrotroiny aho, Ka ny fahavalo Tsy mahazo ao.</vt:lpstr>
      <vt:lpstr>Na be aza ny manjo, Tsy ho kivy ny fanahy, Jeso mbola ahy.</vt:lpstr>
      <vt:lpstr>3 Ny haren’ny tany, Na dia tsara ihany, Tsy ahoako ;</vt:lpstr>
      <vt:lpstr>Hianao irery Lova tsy ho very, Reharehako !</vt:lpstr>
      <vt:lpstr>Ka na fahoriam-be No mihatra amin’ny aiko, Hianao tsy foiko.</vt:lpstr>
      <vt:lpstr>4 Raha ao am-poko Hianao, ry Tompo, Ka manjaka ao,</vt:lpstr>
      <vt:lpstr>Ireo ahiahy, Nahavalaka ahy, Dia afakao,</vt:lpstr>
      <vt:lpstr>Na mavesatra entana Hianao no antenaiko Sady Tohan’aiko.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2016-02-12T15:12:14Z</dcterms:modified>
</cp:coreProperties>
</file>