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3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900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0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9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7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6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6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458 -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tia</a:t>
            </a:r>
            <a:r>
              <a:rPr lang="en-GB" dirty="0" smtClean="0">
                <a:solidFill>
                  <a:schemeClr val="tx1"/>
                </a:solidFill>
              </a:rPr>
              <a:t> ô, </a:t>
            </a:r>
            <a:r>
              <a:rPr lang="en-GB" dirty="0" err="1" smtClean="0">
                <a:solidFill>
                  <a:schemeClr val="tx1"/>
                </a:solidFill>
              </a:rPr>
              <a:t>midina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8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tia</a:t>
            </a:r>
            <a:r>
              <a:rPr lang="en-GB" dirty="0" smtClean="0">
                <a:solidFill>
                  <a:schemeClr val="tx1"/>
                </a:solidFill>
              </a:rPr>
              <a:t> ô, </a:t>
            </a:r>
            <a:r>
              <a:rPr lang="en-GB" dirty="0" err="1" smtClean="0">
                <a:solidFill>
                  <a:schemeClr val="tx1"/>
                </a:solidFill>
              </a:rPr>
              <a:t>midina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Mitoera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fenoy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fifaliana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anatin’ny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fonay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Hianao, ry be fiantra,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Tomponay Mpamindra fo,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mpamangy ny mahantra,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midira ao am-po.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Aoka re ny fofon’ainao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Hahavelona anay,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Hanahafanay ny sainao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Hampiadana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7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fitiavanay ny ota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vonoy, ry Tomponay,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Manafaha anay mpanota,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Andriamanitray.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5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20720" y="2766219"/>
            <a:ext cx="9585440" cy="1325563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Ny mpanomponao ampio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handraisany 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afoy fa mba tahio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Aoka ho tempolinao,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6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Hianao no hotompoinay,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Andriamanitra,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 no hoderainay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Hatrarý an-danitra.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0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37098" y="2766219"/>
            <a:ext cx="9818197" cy="1325563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Tanteraho ao am-ponay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fiainana vaovao,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fanahy sy ny sainay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fenoy ny herinao,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20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Amboary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havaozy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Isan-</a:t>
            </a:r>
            <a:r>
              <a:rPr lang="en-GB" dirty="0" err="1" smtClean="0">
                <a:solidFill>
                  <a:schemeClr val="tx1"/>
                </a:solidFill>
              </a:rPr>
              <a:t>andro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Mandra-pahatonga</a:t>
            </a:r>
            <a:r>
              <a:rPr lang="en-GB" dirty="0" smtClean="0">
                <a:solidFill>
                  <a:schemeClr val="tx1"/>
                </a:solidFill>
              </a:rPr>
              <a:t> any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mandrakizay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6289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44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458 - Tompo tia ô, midina</vt:lpstr>
      <vt:lpstr>1 Tompo tia ô, midina, Mitoera aminay, Ka fenoy fifaliana Ao anatin’ny fonay.</vt:lpstr>
      <vt:lpstr>Hianao, ry be fiantra, Tomponay Mpamindra fo, No mpamangy ny mahantra, Ka midira ao am-po.</vt:lpstr>
      <vt:lpstr>2 Aoka re ny fofon’ainao Hahavelona anay, Hanahafanay ny sainao Hampiadana anay.</vt:lpstr>
      <vt:lpstr>Ny fitiavanay ny ota Mba vonoy, ry Tomponay, Manafaha anay mpanota, Ry Andriamanitray.</vt:lpstr>
      <vt:lpstr>3 Ny mpanomponao ampio Mba handraisany Anao, Aza afoy fa mba tahio Aoka ho tempolinao,</vt:lpstr>
      <vt:lpstr>Hianao no hotompoinay, Ry Andriamanitra, Hianao no hoderainay Hatrarý an-danitra.</vt:lpstr>
      <vt:lpstr>4 Tanteraho ao am-ponay Ny fiainana vaovao, Ny fanahy sy ny sainay Mba fenoy ny herinao,</vt:lpstr>
      <vt:lpstr>Amboary sy havaozy Isan-andro izahay Mandra-pahatonga any Aminao mandrakizay.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2023-05-07T06:09:28Z</dcterms:modified>
</cp:coreProperties>
</file>