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36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1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7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8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1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3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3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7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22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8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3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12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9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459 - Jeso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Loharanon'aina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73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Jeso, Loharanon’aina,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Jeso, Masoandronay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ny fonay mitaraina,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velomy izahay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71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savao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zavon-tany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am-pandehananay,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Hianao ihany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 Masoandronay.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99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Mofon’aina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vokiso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Jeso, Làlana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tariho izahay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01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Alfa sy Omega 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Mpamonjinay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Teny soa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manambara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no fiainanay.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45316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19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459 - Jeso Loharanon'aina</vt:lpstr>
      <vt:lpstr>1 Jeso, Loharanon’aina, Jeso, Masoandronay  Izao ny fonay mitaraina, Mba velomy izahay !</vt:lpstr>
      <vt:lpstr>O, savao  ny zavon-tany Ao am-pandehananay, Dia Hianao ihany No ho Masoandronay.</vt:lpstr>
      <vt:lpstr>2 Jeso,  Mofon’aina soa, Mba vokiso izahay, Jeso, Làlana tokoa, Mba tariho izahay !</vt:lpstr>
      <vt:lpstr>Alfa sy Omega tsara Hianao,  Mpamonjinay ; Teny soa  manambara : Jeso no fiainanay.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2016-02-12T15:09:42Z</dcterms:modified>
</cp:coreProperties>
</file>