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70" r:id="rId3"/>
    <p:sldId id="271" r:id="rId4"/>
    <p:sldId id="272" r:id="rId5"/>
    <p:sldId id="273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5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4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7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1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3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4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8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6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16600" dirty="0" smtClean="0">
                <a:solidFill>
                  <a:schemeClr val="tx1"/>
                </a:solidFill>
                <a:latin typeface="KG HAPPY" panose="02000000000000000000" pitchFamily="2" charset="0"/>
              </a:rPr>
              <a:t>460</a:t>
            </a:r>
            <a:r>
              <a:rPr lang="en-GB" sz="8800" dirty="0">
                <a:solidFill>
                  <a:schemeClr val="tx1"/>
                </a:solidFill>
                <a:latin typeface="KG HAPPY" panose="02000000000000000000" pitchFamily="2" charset="0"/>
              </a:rPr>
              <a:t/>
            </a:r>
            <a:br>
              <a:rPr lang="en-GB" sz="8800" dirty="0">
                <a:solidFill>
                  <a:schemeClr val="tx1"/>
                </a:solidFill>
                <a:latin typeface="KG HAPPY" panose="02000000000000000000" pitchFamily="2" charset="0"/>
              </a:rPr>
            </a:br>
            <a:r>
              <a:rPr lang="en-GB" sz="8800" dirty="0" err="1" smtClean="0">
                <a:solidFill>
                  <a:schemeClr val="tx1"/>
                </a:solidFill>
                <a:latin typeface="KG HAPPY" panose="02000000000000000000" pitchFamily="2" charset="0"/>
              </a:rPr>
              <a:t>Ario</a:t>
            </a:r>
            <a:r>
              <a:rPr lang="en-GB" sz="8800" dirty="0" smtClean="0">
                <a:solidFill>
                  <a:schemeClr val="tx1"/>
                </a:solidFill>
                <a:latin typeface="KG HAPPY" panose="02000000000000000000" pitchFamily="2" charset="0"/>
              </a:rPr>
              <a:t> </a:t>
            </a:r>
            <a:r>
              <a:rPr lang="en-GB" sz="8800" dirty="0" err="1" smtClean="0">
                <a:solidFill>
                  <a:schemeClr val="tx1"/>
                </a:solidFill>
                <a:latin typeface="KG HAPPY" panose="02000000000000000000" pitchFamily="2" charset="0"/>
              </a:rPr>
              <a:t>ny</a:t>
            </a:r>
            <a:r>
              <a:rPr lang="en-GB" sz="8800" dirty="0" smtClean="0">
                <a:solidFill>
                  <a:schemeClr val="tx1"/>
                </a:solidFill>
                <a:latin typeface="KG HAPPY" panose="02000000000000000000" pitchFamily="2" charset="0"/>
              </a:rPr>
              <a:t> </a:t>
            </a:r>
            <a:r>
              <a:rPr lang="en-GB" sz="8800" dirty="0" err="1" smtClean="0">
                <a:solidFill>
                  <a:schemeClr val="tx1"/>
                </a:solidFill>
                <a:latin typeface="KG HAPPY" panose="02000000000000000000" pitchFamily="2" charset="0"/>
              </a:rPr>
              <a:t>tahotrao</a:t>
            </a:r>
            <a:endParaRPr lang="fr-FR" sz="8800" dirty="0">
              <a:solidFill>
                <a:schemeClr val="tx1"/>
              </a:solidFill>
              <a:latin typeface="KG HAPP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1. </a:t>
            </a:r>
            <a:r>
              <a:rPr lang="fr-FR" dirty="0" err="1">
                <a:solidFill>
                  <a:schemeClr val="tx1"/>
                </a:solidFill>
              </a:rPr>
              <a:t>Ario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tahotrao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olona</a:t>
            </a:r>
            <a:r>
              <a:rPr lang="fr-FR" dirty="0">
                <a:solidFill>
                  <a:schemeClr val="tx1"/>
                </a:solidFill>
              </a:rPr>
              <a:t> osa </a:t>
            </a:r>
            <a:r>
              <a:rPr lang="fr-FR" dirty="0" err="1">
                <a:solidFill>
                  <a:schemeClr val="tx1"/>
                </a:solidFill>
              </a:rPr>
              <a:t>fo</a:t>
            </a:r>
            <a:r>
              <a:rPr lang="fr-FR" dirty="0" smtClean="0">
                <a:solidFill>
                  <a:schemeClr val="tx1"/>
                </a:solidFill>
              </a:rPr>
              <a:t>! </a:t>
            </a:r>
            <a:r>
              <a:rPr lang="fr-FR" dirty="0" err="1">
                <a:solidFill>
                  <a:schemeClr val="tx1"/>
                </a:solidFill>
              </a:rPr>
              <a:t>Izay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lazain'ny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hisy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ho to</a:t>
            </a:r>
            <a:r>
              <a:rPr lang="fr-FR" dirty="0" smtClean="0">
                <a:solidFill>
                  <a:schemeClr val="tx1"/>
                </a:solidFill>
              </a:rPr>
              <a:t>;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fisentoanao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Dia </a:t>
            </a:r>
            <a:r>
              <a:rPr lang="fr-FR" dirty="0" err="1">
                <a:solidFill>
                  <a:schemeClr val="tx1"/>
                </a:solidFill>
              </a:rPr>
              <a:t>reny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avokoa</a:t>
            </a:r>
            <a:r>
              <a:rPr lang="fr-FR" dirty="0" smtClean="0">
                <a:solidFill>
                  <a:schemeClr val="tx1"/>
                </a:solidFill>
              </a:rPr>
              <a:t>;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feon'ny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fitarainanao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Valiany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tokoa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2. </a:t>
            </a:r>
            <a:r>
              <a:rPr lang="fr-FR" dirty="0" err="1">
                <a:solidFill>
                  <a:schemeClr val="tx1"/>
                </a:solidFill>
              </a:rPr>
              <a:t>Mpanjaka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lehibe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itokianao</a:t>
            </a:r>
            <a:r>
              <a:rPr lang="fr-FR" dirty="0" smtClean="0">
                <a:solidFill>
                  <a:schemeClr val="tx1"/>
                </a:solidFill>
              </a:rPr>
              <a:t>;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tanany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mahery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hamonjena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anao</a:t>
            </a:r>
            <a:r>
              <a:rPr lang="fr-FR" smtClean="0">
                <a:solidFill>
                  <a:schemeClr val="tx1"/>
                </a:solidFill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misy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mahalà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'Zay </a:t>
            </a:r>
            <a:r>
              <a:rPr lang="fr-FR" dirty="0" err="1">
                <a:solidFill>
                  <a:schemeClr val="tx1"/>
                </a:solidFill>
              </a:rPr>
              <a:t>tiany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hatao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Handositra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amin-tahotra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fahavalonao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Ny fitondràny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iankinonao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Koa aoka hofidiny 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halehanao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 dia tsy takatrao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sainy lalina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tendreny ho 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Ekeo ho marina.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2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Ry Tompo tsara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mijere anay,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reraka aza re ny fo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Tohanonao izahay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Ovay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hevitray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hazavao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atoronao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Hizoranay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7121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69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Inserat LT Std</vt:lpstr>
      <vt:lpstr>KG HAPPY</vt:lpstr>
      <vt:lpstr>1_Thème Office</vt:lpstr>
      <vt:lpstr>460 Ario ny tahotrao</vt:lpstr>
      <vt:lpstr>1. Ario ny tahotrao, Ry olona osa fo! Izay lazain'ny Tomponao Tsy hisy tsy ho to; </vt:lpstr>
      <vt:lpstr>Ny fisentoanao Dia reny avokoa; Ny feon'ny fitarainanao Valiany tokoa.</vt:lpstr>
      <vt:lpstr>2. Mpanjaka lehibe No itokianao; Ny tanany mahery re No hamonjena anao;</vt:lpstr>
      <vt:lpstr>Tsy misy mahalà 'Zay tiany hatao: Handositra amin-tahotra Ny fahavalonao.</vt:lpstr>
      <vt:lpstr>3 Ny fitondràny soa No iankinonao ; Koa aoka hofidiny koa Izay halehanao ;</vt:lpstr>
      <vt:lpstr>Na dia tsy takatrao Ny sainy lalina Izay tendreny ho anao Ekeo ho marina.</vt:lpstr>
      <vt:lpstr>4 Ry Tompo tsara ô ! Mba mijere anay, Na reraka aza re ny fo Tohanonao izahay :</vt:lpstr>
      <vt:lpstr>Ovay ny hevitray, Ny fonay hazavao, Izay atoronao anay Hizoranay izao.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18</cp:revision>
  <dcterms:created xsi:type="dcterms:W3CDTF">2015-02-15T12:43:03Z</dcterms:created>
  <dcterms:modified xsi:type="dcterms:W3CDTF">2023-06-18T06:22:24Z</dcterms:modified>
</cp:coreProperties>
</file>