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1" r:id="rId4"/>
    <p:sldId id="263" r:id="rId5"/>
    <p:sldId id="270" r:id="rId6"/>
    <p:sldId id="264" r:id="rId7"/>
    <p:sldId id="269" r:id="rId8"/>
    <p:sldId id="265" r:id="rId9"/>
    <p:sldId id="268" r:id="rId10"/>
    <p:sldId id="266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29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174" y="78"/>
      </p:cViewPr>
      <p:guideLst/>
    </p:cSldViewPr>
  </p:slideViewPr>
  <p:outlineViewPr>
    <p:cViewPr>
      <p:scale>
        <a:sx n="33" d="100"/>
        <a:sy n="33" d="100"/>
      </p:scale>
      <p:origin x="0" y="-267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61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1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38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51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932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24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53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754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83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38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904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9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9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462 - </a:t>
            </a:r>
            <a:r>
              <a:rPr lang="en-GB" dirty="0" err="1" smtClean="0">
                <a:solidFill>
                  <a:schemeClr val="tx1"/>
                </a:solidFill>
              </a:rPr>
              <a:t>Eo</a:t>
            </a:r>
            <a:r>
              <a:rPr lang="en-GB" dirty="0" smtClean="0">
                <a:solidFill>
                  <a:schemeClr val="tx1"/>
                </a:solidFill>
              </a:rPr>
              <a:t> an-</a:t>
            </a:r>
            <a:r>
              <a:rPr lang="en-GB" dirty="0" err="1" smtClean="0">
                <a:solidFill>
                  <a:schemeClr val="tx1"/>
                </a:solidFill>
              </a:rPr>
              <a:t>tananao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Raiko</a:t>
            </a:r>
            <a:r>
              <a:rPr lang="en-GB" dirty="0" smtClean="0">
                <a:solidFill>
                  <a:schemeClr val="tx1"/>
                </a:solidFill>
              </a:rPr>
              <a:t>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90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5 Eny Raiko !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valio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Izao fivavako izao,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E, jereo ka mba tahio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Izaho miandrandra Anao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451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470102" y="2766219"/>
            <a:ext cx="10084204" cy="1325563"/>
          </a:xfrm>
        </p:spPr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sasao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ranao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soa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Dia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hadio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izao</a:t>
            </a:r>
            <a:r>
              <a:rPr lang="en-GB" dirty="0" smtClean="0">
                <a:solidFill>
                  <a:schemeClr val="tx1"/>
                </a:solidFill>
              </a:rPr>
              <a:t> ;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Ry </a:t>
            </a:r>
            <a:r>
              <a:rPr lang="en-GB" dirty="0" err="1" smtClean="0">
                <a:solidFill>
                  <a:schemeClr val="tx1"/>
                </a:solidFill>
              </a:rPr>
              <a:t>Mpamonjy</a:t>
            </a:r>
            <a:r>
              <a:rPr lang="en-GB" dirty="0" smtClean="0">
                <a:solidFill>
                  <a:schemeClr val="tx1"/>
                </a:solidFill>
              </a:rPr>
              <a:t> ! </a:t>
            </a:r>
            <a:r>
              <a:rPr lang="en-GB" dirty="0" err="1" smtClean="0">
                <a:solidFill>
                  <a:schemeClr val="tx1"/>
                </a:solidFill>
              </a:rPr>
              <a:t>mihainoa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mpanomponao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22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Eo</a:t>
            </a:r>
            <a:r>
              <a:rPr lang="en-GB" dirty="0" smtClean="0">
                <a:solidFill>
                  <a:schemeClr val="tx1"/>
                </a:solidFill>
              </a:rPr>
              <a:t> an-</a:t>
            </a:r>
            <a:r>
              <a:rPr lang="en-GB" dirty="0" err="1" smtClean="0">
                <a:solidFill>
                  <a:schemeClr val="tx1"/>
                </a:solidFill>
              </a:rPr>
              <a:t>tananao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Raiko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No </a:t>
            </a:r>
            <a:r>
              <a:rPr lang="en-GB" dirty="0" err="1" smtClean="0">
                <a:solidFill>
                  <a:schemeClr val="tx1"/>
                </a:solidFill>
              </a:rPr>
              <a:t>apetrako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fiainako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rehetra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tahio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zanakao</a:t>
            </a:r>
            <a:r>
              <a:rPr lang="en-GB" dirty="0" smtClean="0">
                <a:solidFill>
                  <a:schemeClr val="tx1"/>
                </a:solidFill>
              </a:rPr>
              <a:t> ;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70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Marobe ny fahavalo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Ta-hamely ahy e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Ry Jehovah,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Ray Mpiaro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arovanao anie.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0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 Raha mbola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eto aho,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Zaza be fisiasia,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Tia ratsy noho ny soa,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mandà ny Tompo tia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76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Aza mba manary ahy,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Ry Mpamonjy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tsy mandao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Aza manalavitra ahy,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Andrao dia takona Aminao.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17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 Na ho lava,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na ho fohy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hiainako etý,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Tsy mba sitrako akory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handà ‘zay tendrinao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965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Raha tonga anio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andro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Izay handaozako ity,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Eo an-tànanao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tiako,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Raiso aho ho arý.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613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4 Eo an tànanao,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ry Raiko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apetrako izao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Aina, tena sy fanahy,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vonjeo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Zanakao,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430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Ampianaro hahazaka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Fitondrana tianao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Ilazao mba hahalala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izao no sitrakao.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59538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44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 Inserat LT Std</vt:lpstr>
      <vt:lpstr>1_Thème Office</vt:lpstr>
      <vt:lpstr>462 - Eo an-tananao, ry Raiko!</vt:lpstr>
      <vt:lpstr>1 Eo an-tananao,  ry Raiko ! No apetrako izao Ny fiainako rehetra, Mba tahio ny zanakao ;</vt:lpstr>
      <vt:lpstr>Marobe ny fahavalo Ta-hamely ahy e ; Ry Jehovah,  Ray Mpiaro ! Mba arovanao anie.</vt:lpstr>
      <vt:lpstr>2 Raha mbola  eto aho, Zaza be fisiasia, Tia ratsy noho ny soa, Ka mandà ny Tompo tia ;</vt:lpstr>
      <vt:lpstr>Aza mba manary ahy, Ry Mpamonjy  tsy mandao ! Aza manalavitra ahy, Andrao dia takona Aminao.</vt:lpstr>
      <vt:lpstr>3 Na ho lava,  na ho fohy No hiainako etý, Tsy mba sitrako akory Ny handà ‘zay tendrinao ;</vt:lpstr>
      <vt:lpstr>Raha tonga anio  ny andro Izay handaozako ity, Eo an-tànanao  no tiako, Raiso aho ho arý.</vt:lpstr>
      <vt:lpstr>4 Eo an tànanao, ry Raiko ! No apetrako izao Aina, tena sy fanahy, Mba vonjeo  ny Zanakao,</vt:lpstr>
      <vt:lpstr>Ampianaro hahazaka Fitondrana tianao ; Ilazao mba hahalala Fa izao no sitrakao.</vt:lpstr>
      <vt:lpstr>5 Eny Raiko !  mba valio Izao fivavako izao, E, jereo ka mba tahio Izaho miandrandra Anao ;</vt:lpstr>
      <vt:lpstr>Mba sasao  ny ranao soa, Dia hadio aho izao ; Ry Mpamonjy ! mihainoa Ny mpanomponao izao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15</cp:revision>
  <dcterms:created xsi:type="dcterms:W3CDTF">2015-02-15T12:43:03Z</dcterms:created>
  <dcterms:modified xsi:type="dcterms:W3CDTF">2023-06-26T10:51:49Z</dcterms:modified>
</cp:coreProperties>
</file>